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8.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2.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8.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Lst>
  <p:sldSz cy="51435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5" Type="http://schemas.openxmlformats.org/officeDocument/2006/relationships/notesMaster" Target="notesMasters/notesMaster1.xml"/><Relationship Id="rId6" Type="http://schemas.openxmlformats.org/officeDocument/2006/relationships/slide" Target="slides/slide1.xml"/><Relationship Id="rId18" Type="http://schemas.openxmlformats.org/officeDocument/2006/relationships/slide" Target="slides/slide13.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50" name="Shape 50"/>
        <p:cNvGrpSpPr/>
        <p:nvPr/>
      </p:nvGrpSpPr>
      <p:grpSpPr>
        <a:xfrm>
          <a:off x="0" y="0"/>
          <a:ext cx="0" cy="0"/>
          <a:chOff x="0" y="0"/>
          <a:chExt cx="0" cy="0"/>
        </a:xfrm>
      </p:grpSpPr>
      <p:sp>
        <p:nvSpPr>
          <p:cNvPr id="51" name="Google Shape;51;g5aecc11b75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g5aecc11b75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30" name="Shape 130"/>
        <p:cNvGrpSpPr/>
        <p:nvPr/>
      </p:nvGrpSpPr>
      <p:grpSpPr>
        <a:xfrm>
          <a:off x="0" y="0"/>
          <a:ext cx="0" cy="0"/>
          <a:chOff x="0" y="0"/>
          <a:chExt cx="0" cy="0"/>
        </a:xfrm>
      </p:grpSpPr>
      <p:sp>
        <p:nvSpPr>
          <p:cNvPr id="131" name="Google Shape;131;g5aecc11b75_0_16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2" name="Google Shape;132;g5aecc11b75_0_16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38" name="Shape 138"/>
        <p:cNvGrpSpPr/>
        <p:nvPr/>
      </p:nvGrpSpPr>
      <p:grpSpPr>
        <a:xfrm>
          <a:off x="0" y="0"/>
          <a:ext cx="0" cy="0"/>
          <a:chOff x="0" y="0"/>
          <a:chExt cx="0" cy="0"/>
        </a:xfrm>
      </p:grpSpPr>
      <p:sp>
        <p:nvSpPr>
          <p:cNvPr id="139" name="Google Shape;139;g5aecc11b75_0_21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0" name="Google Shape;140;g5aecc11b75_0_21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46" name="Shape 146"/>
        <p:cNvGrpSpPr/>
        <p:nvPr/>
      </p:nvGrpSpPr>
      <p:grpSpPr>
        <a:xfrm>
          <a:off x="0" y="0"/>
          <a:ext cx="0" cy="0"/>
          <a:chOff x="0" y="0"/>
          <a:chExt cx="0" cy="0"/>
        </a:xfrm>
      </p:grpSpPr>
      <p:sp>
        <p:nvSpPr>
          <p:cNvPr id="147" name="Google Shape;147;g5aecc11b75_0_22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8" name="Google Shape;148;g5aecc11b75_0_22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54" name="Shape 154"/>
        <p:cNvGrpSpPr/>
        <p:nvPr/>
      </p:nvGrpSpPr>
      <p:grpSpPr>
        <a:xfrm>
          <a:off x="0" y="0"/>
          <a:ext cx="0" cy="0"/>
          <a:chOff x="0" y="0"/>
          <a:chExt cx="0" cy="0"/>
        </a:xfrm>
      </p:grpSpPr>
      <p:sp>
        <p:nvSpPr>
          <p:cNvPr id="155" name="Google Shape;155;g5aecc11b75_0_22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6" name="Google Shape;156;g5aecc11b75_0_22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58" name="Shape 58"/>
        <p:cNvGrpSpPr/>
        <p:nvPr/>
      </p:nvGrpSpPr>
      <p:grpSpPr>
        <a:xfrm>
          <a:off x="0" y="0"/>
          <a:ext cx="0" cy="0"/>
          <a:chOff x="0" y="0"/>
          <a:chExt cx="0" cy="0"/>
        </a:xfrm>
      </p:grpSpPr>
      <p:sp>
        <p:nvSpPr>
          <p:cNvPr id="59" name="Google Shape;59;g5aecc11b75_0_5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0" name="Google Shape;60;g5aecc11b75_0_5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67" name="Shape 67"/>
        <p:cNvGrpSpPr/>
        <p:nvPr/>
      </p:nvGrpSpPr>
      <p:grpSpPr>
        <a:xfrm>
          <a:off x="0" y="0"/>
          <a:ext cx="0" cy="0"/>
          <a:chOff x="0" y="0"/>
          <a:chExt cx="0" cy="0"/>
        </a:xfrm>
      </p:grpSpPr>
      <p:sp>
        <p:nvSpPr>
          <p:cNvPr id="68" name="Google Shape;68;g5aecc11b75_0_10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9" name="Google Shape;69;g5aecc11b75_0_10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76" name="Shape 76"/>
        <p:cNvGrpSpPr/>
        <p:nvPr/>
      </p:nvGrpSpPr>
      <p:grpSpPr>
        <a:xfrm>
          <a:off x="0" y="0"/>
          <a:ext cx="0" cy="0"/>
          <a:chOff x="0" y="0"/>
          <a:chExt cx="0" cy="0"/>
        </a:xfrm>
      </p:grpSpPr>
      <p:sp>
        <p:nvSpPr>
          <p:cNvPr id="77" name="Google Shape;77;g5aecc11b75_0_11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8" name="Google Shape;78;g5aecc11b75_0_11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85" name="Shape 85"/>
        <p:cNvGrpSpPr/>
        <p:nvPr/>
      </p:nvGrpSpPr>
      <p:grpSpPr>
        <a:xfrm>
          <a:off x="0" y="0"/>
          <a:ext cx="0" cy="0"/>
          <a:chOff x="0" y="0"/>
          <a:chExt cx="0" cy="0"/>
        </a:xfrm>
      </p:grpSpPr>
      <p:sp>
        <p:nvSpPr>
          <p:cNvPr id="86" name="Google Shape;86;g5aecc11b75_0_12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7" name="Google Shape;87;g5aecc11b75_0_12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94" name="Shape 94"/>
        <p:cNvGrpSpPr/>
        <p:nvPr/>
      </p:nvGrpSpPr>
      <p:grpSpPr>
        <a:xfrm>
          <a:off x="0" y="0"/>
          <a:ext cx="0" cy="0"/>
          <a:chOff x="0" y="0"/>
          <a:chExt cx="0" cy="0"/>
        </a:xfrm>
      </p:grpSpPr>
      <p:sp>
        <p:nvSpPr>
          <p:cNvPr id="95" name="Google Shape;95;g5aecc11b75_0_12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6" name="Google Shape;96;g5aecc11b75_0_12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03" name="Shape 103"/>
        <p:cNvGrpSpPr/>
        <p:nvPr/>
      </p:nvGrpSpPr>
      <p:grpSpPr>
        <a:xfrm>
          <a:off x="0" y="0"/>
          <a:ext cx="0" cy="0"/>
          <a:chOff x="0" y="0"/>
          <a:chExt cx="0" cy="0"/>
        </a:xfrm>
      </p:grpSpPr>
      <p:sp>
        <p:nvSpPr>
          <p:cNvPr id="104" name="Google Shape;104;g5aecc11b75_0_13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5" name="Google Shape;105;g5aecc11b75_0_13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12" name="Shape 112"/>
        <p:cNvGrpSpPr/>
        <p:nvPr/>
      </p:nvGrpSpPr>
      <p:grpSpPr>
        <a:xfrm>
          <a:off x="0" y="0"/>
          <a:ext cx="0" cy="0"/>
          <a:chOff x="0" y="0"/>
          <a:chExt cx="0" cy="0"/>
        </a:xfrm>
      </p:grpSpPr>
      <p:sp>
        <p:nvSpPr>
          <p:cNvPr id="113" name="Google Shape;113;g5aecc11b75_0_14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4" name="Google Shape;114;g5aecc11b75_0_14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21" name="Shape 121"/>
        <p:cNvGrpSpPr/>
        <p:nvPr/>
      </p:nvGrpSpPr>
      <p:grpSpPr>
        <a:xfrm>
          <a:off x="0" y="0"/>
          <a:ext cx="0" cy="0"/>
          <a:chOff x="0" y="0"/>
          <a:chExt cx="0" cy="0"/>
        </a:xfrm>
      </p:grpSpPr>
      <p:sp>
        <p:nvSpPr>
          <p:cNvPr id="122" name="Google Shape;122;g5aecc11b75_0_15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3" name="Google Shape;123;g5aecc11b75_0_15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Autofit/>
          </a:bodyPr>
          <a:lstStyle>
            <a:lvl1pPr indent="-342900" lvl="0" marL="457200" algn="ctr">
              <a:spcBef>
                <a:spcPts val="0"/>
              </a:spcBef>
              <a:spcAft>
                <a:spcPts val="0"/>
              </a:spcAft>
              <a:buSzPts val="1800"/>
              <a:buChar char="●"/>
              <a:defRPr/>
            </a:lvl1pPr>
            <a:lvl2pPr indent="-317500" lvl="1" marL="914400" algn="ctr">
              <a:spcBef>
                <a:spcPts val="1600"/>
              </a:spcBef>
              <a:spcAft>
                <a:spcPts val="0"/>
              </a:spcAft>
              <a:buSzPts val="1400"/>
              <a:buChar char="○"/>
              <a:defRPr/>
            </a:lvl2pPr>
            <a:lvl3pPr indent="-317500" lvl="2" marL="1371600" algn="ctr">
              <a:spcBef>
                <a:spcPts val="1600"/>
              </a:spcBef>
              <a:spcAft>
                <a:spcPts val="0"/>
              </a:spcAft>
              <a:buSzPts val="1400"/>
              <a:buChar char="■"/>
              <a:defRPr/>
            </a:lvl3pPr>
            <a:lvl4pPr indent="-317500" lvl="3" marL="1828800" algn="ctr">
              <a:spcBef>
                <a:spcPts val="1600"/>
              </a:spcBef>
              <a:spcAft>
                <a:spcPts val="0"/>
              </a:spcAft>
              <a:buSzPts val="1400"/>
              <a:buChar char="●"/>
              <a:defRPr/>
            </a:lvl4pPr>
            <a:lvl5pPr indent="-317500" lvl="4" marL="2286000" algn="ctr">
              <a:spcBef>
                <a:spcPts val="1600"/>
              </a:spcBef>
              <a:spcAft>
                <a:spcPts val="0"/>
              </a:spcAft>
              <a:buSzPts val="1400"/>
              <a:buChar char="○"/>
              <a:defRPr/>
            </a:lvl5pPr>
            <a:lvl6pPr indent="-317500" lvl="5" marL="2743200" algn="ctr">
              <a:spcBef>
                <a:spcPts val="1600"/>
              </a:spcBef>
              <a:spcAft>
                <a:spcPts val="0"/>
              </a:spcAft>
              <a:buSzPts val="1400"/>
              <a:buChar char="■"/>
              <a:defRPr/>
            </a:lvl6pPr>
            <a:lvl7pPr indent="-317500" lvl="6" marL="3200400" algn="ctr">
              <a:spcBef>
                <a:spcPts val="1600"/>
              </a:spcBef>
              <a:spcAft>
                <a:spcPts val="0"/>
              </a:spcAft>
              <a:buSzPts val="1400"/>
              <a:buChar char="●"/>
              <a:defRPr/>
            </a:lvl7pPr>
            <a:lvl8pPr indent="-317500" lvl="7" marL="3657600" algn="ctr">
              <a:spcBef>
                <a:spcPts val="1600"/>
              </a:spcBef>
              <a:spcAft>
                <a:spcPts val="0"/>
              </a:spcAft>
              <a:buSzPts val="1400"/>
              <a:buChar char="○"/>
              <a:defRPr/>
            </a:lvl8pPr>
            <a:lvl9pPr indent="-317500" lvl="8" marL="4114800" algn="ctr">
              <a:spcBef>
                <a:spcPts val="1600"/>
              </a:spcBef>
              <a:spcAft>
                <a:spcPts val="160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Autofit/>
          </a:bodyPr>
          <a:lstStyle>
            <a:lvl1pPr indent="-304800" lvl="0" marL="457200">
              <a:spcBef>
                <a:spcPts val="0"/>
              </a:spcBef>
              <a:spcAft>
                <a:spcPts val="0"/>
              </a:spcAft>
              <a:buSzPts val="1200"/>
              <a:buChar char="●"/>
              <a:defRPr sz="12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1600"/>
              </a:spcBef>
              <a:spcAft>
                <a:spcPts val="0"/>
              </a:spcAft>
              <a:buClr>
                <a:schemeClr val="dk2"/>
              </a:buClr>
              <a:buSzPts val="1400"/>
              <a:buChar char="○"/>
              <a:defRPr>
                <a:solidFill>
                  <a:schemeClr val="dk2"/>
                </a:solidFill>
              </a:defRPr>
            </a:lvl2pPr>
            <a:lvl3pPr indent="-317500" lvl="2" marL="1371600">
              <a:lnSpc>
                <a:spcPct val="115000"/>
              </a:lnSpc>
              <a:spcBef>
                <a:spcPts val="1600"/>
              </a:spcBef>
              <a:spcAft>
                <a:spcPts val="0"/>
              </a:spcAft>
              <a:buClr>
                <a:schemeClr val="dk2"/>
              </a:buClr>
              <a:buSzPts val="1400"/>
              <a:buChar char="■"/>
              <a:defRPr>
                <a:solidFill>
                  <a:schemeClr val="dk2"/>
                </a:solidFill>
              </a:defRPr>
            </a:lvl3pPr>
            <a:lvl4pPr indent="-317500" lvl="3" marL="1828800">
              <a:lnSpc>
                <a:spcPct val="115000"/>
              </a:lnSpc>
              <a:spcBef>
                <a:spcPts val="1600"/>
              </a:spcBef>
              <a:spcAft>
                <a:spcPts val="0"/>
              </a:spcAft>
              <a:buClr>
                <a:schemeClr val="dk2"/>
              </a:buClr>
              <a:buSzPts val="1400"/>
              <a:buChar char="●"/>
              <a:defRPr>
                <a:solidFill>
                  <a:schemeClr val="dk2"/>
                </a:solidFill>
              </a:defRPr>
            </a:lvl4pPr>
            <a:lvl5pPr indent="-317500" lvl="4" marL="2286000">
              <a:lnSpc>
                <a:spcPct val="115000"/>
              </a:lnSpc>
              <a:spcBef>
                <a:spcPts val="1600"/>
              </a:spcBef>
              <a:spcAft>
                <a:spcPts val="0"/>
              </a:spcAft>
              <a:buClr>
                <a:schemeClr val="dk2"/>
              </a:buClr>
              <a:buSzPts val="1400"/>
              <a:buChar char="○"/>
              <a:defRPr>
                <a:solidFill>
                  <a:schemeClr val="dk2"/>
                </a:solidFill>
              </a:defRPr>
            </a:lvl5pPr>
            <a:lvl6pPr indent="-317500" lvl="5" marL="2743200">
              <a:lnSpc>
                <a:spcPct val="115000"/>
              </a:lnSpc>
              <a:spcBef>
                <a:spcPts val="1600"/>
              </a:spcBef>
              <a:spcAft>
                <a:spcPts val="0"/>
              </a:spcAft>
              <a:buClr>
                <a:schemeClr val="dk2"/>
              </a:buClr>
              <a:buSzPts val="1400"/>
              <a:buChar char="■"/>
              <a:defRPr>
                <a:solidFill>
                  <a:schemeClr val="dk2"/>
                </a:solidFill>
              </a:defRPr>
            </a:lvl6pPr>
            <a:lvl7pPr indent="-317500" lvl="6" marL="3200400">
              <a:lnSpc>
                <a:spcPct val="115000"/>
              </a:lnSpc>
              <a:spcBef>
                <a:spcPts val="1600"/>
              </a:spcBef>
              <a:spcAft>
                <a:spcPts val="0"/>
              </a:spcAft>
              <a:buClr>
                <a:schemeClr val="dk2"/>
              </a:buClr>
              <a:buSzPts val="1400"/>
              <a:buChar char="●"/>
              <a:defRPr>
                <a:solidFill>
                  <a:schemeClr val="dk2"/>
                </a:solidFill>
              </a:defRPr>
            </a:lvl7pPr>
            <a:lvl8pPr indent="-317500" lvl="7" marL="3657600">
              <a:lnSpc>
                <a:spcPct val="115000"/>
              </a:lnSpc>
              <a:spcBef>
                <a:spcPts val="1600"/>
              </a:spcBef>
              <a:spcAft>
                <a:spcPts val="0"/>
              </a:spcAft>
              <a:buClr>
                <a:schemeClr val="dk2"/>
              </a:buClr>
              <a:buSzPts val="1400"/>
              <a:buChar char="○"/>
              <a:defRPr>
                <a:solidFill>
                  <a:schemeClr val="dk2"/>
                </a:solidFill>
              </a:defRPr>
            </a:lvl8pPr>
            <a:lvl9pPr indent="-317500" lvl="8" marL="4114800">
              <a:lnSpc>
                <a:spcPct val="115000"/>
              </a:lnSpc>
              <a:spcBef>
                <a:spcPts val="1600"/>
              </a:spcBef>
              <a:spcAft>
                <a:spcPts val="160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3.jp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0.xml"/><Relationship Id="rId3" Type="http://schemas.openxmlformats.org/officeDocument/2006/relationships/image" Target="../media/image2.jpg"/><Relationship Id="rId4" Type="http://schemas.openxmlformats.org/officeDocument/2006/relationships/image" Target="../media/image1.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1.xml"/><Relationship Id="rId3" Type="http://schemas.openxmlformats.org/officeDocument/2006/relationships/image" Target="../media/image2.jpg"/><Relationship Id="rId4" Type="http://schemas.openxmlformats.org/officeDocument/2006/relationships/image" Target="../media/image1.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2.xml"/><Relationship Id="rId3" Type="http://schemas.openxmlformats.org/officeDocument/2006/relationships/image" Target="../media/image2.jpg"/><Relationship Id="rId4" Type="http://schemas.openxmlformats.org/officeDocument/2006/relationships/image" Target="../media/image1.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3.xml"/><Relationship Id="rId3" Type="http://schemas.openxmlformats.org/officeDocument/2006/relationships/image" Target="../media/image2.jpg"/><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 Id="rId3" Type="http://schemas.openxmlformats.org/officeDocument/2006/relationships/image" Target="../media/image3.jp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3.jp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xml"/><Relationship Id="rId3" Type="http://schemas.openxmlformats.org/officeDocument/2006/relationships/image" Target="../media/image3.jp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xml"/><Relationship Id="rId3" Type="http://schemas.openxmlformats.org/officeDocument/2006/relationships/image" Target="../media/image3.jp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6.xml"/><Relationship Id="rId3" Type="http://schemas.openxmlformats.org/officeDocument/2006/relationships/image" Target="../media/image3.jp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7.xml"/><Relationship Id="rId3" Type="http://schemas.openxmlformats.org/officeDocument/2006/relationships/image" Target="../media/image3.jp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8.xml"/><Relationship Id="rId3" Type="http://schemas.openxmlformats.org/officeDocument/2006/relationships/image" Target="../media/image3.jp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9.xml"/><Relationship Id="rId3" Type="http://schemas.openxmlformats.org/officeDocument/2006/relationships/image" Target="../media/image3.jp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53" name="Shape 53"/>
        <p:cNvGrpSpPr/>
        <p:nvPr/>
      </p:nvGrpSpPr>
      <p:grpSpPr>
        <a:xfrm>
          <a:off x="0" y="0"/>
          <a:ext cx="0" cy="0"/>
          <a:chOff x="0" y="0"/>
          <a:chExt cx="0" cy="0"/>
        </a:xfrm>
      </p:grpSpPr>
      <p:pic>
        <p:nvPicPr>
          <p:cNvPr id="54" name="Google Shape;54;p13"/>
          <p:cNvPicPr preferRelativeResize="0"/>
          <p:nvPr/>
        </p:nvPicPr>
        <p:blipFill>
          <a:blip r:embed="rId3">
            <a:alphaModFix/>
          </a:blip>
          <a:stretch>
            <a:fillRect/>
          </a:stretch>
        </p:blipFill>
        <p:spPr>
          <a:xfrm>
            <a:off x="0" y="0"/>
            <a:ext cx="9143997" cy="5143502"/>
          </a:xfrm>
          <a:prstGeom prst="rect">
            <a:avLst/>
          </a:prstGeom>
          <a:noFill/>
          <a:ln>
            <a:noFill/>
          </a:ln>
        </p:spPr>
      </p:pic>
      <p:sp>
        <p:nvSpPr>
          <p:cNvPr id="55" name="Google Shape;55;p13"/>
          <p:cNvSpPr txBox="1"/>
          <p:nvPr/>
        </p:nvSpPr>
        <p:spPr>
          <a:xfrm>
            <a:off x="0" y="0"/>
            <a:ext cx="9144000" cy="11757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a:latin typeface="Verdana"/>
              <a:ea typeface="Verdana"/>
              <a:cs typeface="Verdana"/>
              <a:sym typeface="Verdana"/>
            </a:endParaRPr>
          </a:p>
        </p:txBody>
      </p:sp>
      <p:sp>
        <p:nvSpPr>
          <p:cNvPr id="56" name="Google Shape;56;p13"/>
          <p:cNvSpPr txBox="1"/>
          <p:nvPr/>
        </p:nvSpPr>
        <p:spPr>
          <a:xfrm>
            <a:off x="7977050" y="104500"/>
            <a:ext cx="7343100" cy="856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57" name="Google Shape;57;p13"/>
          <p:cNvSpPr txBox="1"/>
          <p:nvPr/>
        </p:nvSpPr>
        <p:spPr>
          <a:xfrm>
            <a:off x="34825" y="52250"/>
            <a:ext cx="9144000" cy="1175700"/>
          </a:xfrm>
          <a:prstGeom prst="rect">
            <a:avLst/>
          </a:prstGeom>
          <a:noFill/>
          <a:ln>
            <a:noFill/>
          </a:ln>
        </p:spPr>
        <p:txBody>
          <a:bodyPr anchorCtr="0" anchor="t" bIns="91425" lIns="91425" spcFirstLastPara="1" rIns="91425" wrap="square" tIns="91425">
            <a:noAutofit/>
          </a:bodyPr>
          <a:lstStyle/>
          <a:p>
            <a:pPr indent="457200" lvl="0" marL="457200" rtl="0" algn="l">
              <a:spcBef>
                <a:spcPts val="0"/>
              </a:spcBef>
              <a:spcAft>
                <a:spcPts val="0"/>
              </a:spcAft>
              <a:buNone/>
            </a:pPr>
            <a:r>
              <a:rPr b="1" lang="en" sz="6000">
                <a:solidFill>
                  <a:srgbClr val="FF0000"/>
                </a:solidFill>
                <a:highlight>
                  <a:srgbClr val="C89B7B"/>
                </a:highlight>
                <a:latin typeface="Verdana"/>
                <a:ea typeface="Verdana"/>
                <a:cs typeface="Verdana"/>
                <a:sym typeface="Verdana"/>
              </a:rPr>
              <a:t>What Is</a:t>
            </a:r>
            <a:endParaRPr b="1" sz="6000">
              <a:solidFill>
                <a:srgbClr val="FF0000"/>
              </a:solidFill>
              <a:highlight>
                <a:srgbClr val="C89B7B"/>
              </a:highlight>
              <a:latin typeface="Verdana"/>
              <a:ea typeface="Verdana"/>
              <a:cs typeface="Verdana"/>
              <a:sym typeface="Verdana"/>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822617"/>
        </a:solidFill>
      </p:bgPr>
    </p:bg>
    <p:spTree>
      <p:nvGrpSpPr>
        <p:cNvPr id="133" name="Shape 133"/>
        <p:cNvGrpSpPr/>
        <p:nvPr/>
      </p:nvGrpSpPr>
      <p:grpSpPr>
        <a:xfrm>
          <a:off x="0" y="0"/>
          <a:ext cx="0" cy="0"/>
          <a:chOff x="0" y="0"/>
          <a:chExt cx="0" cy="0"/>
        </a:xfrm>
      </p:grpSpPr>
      <p:pic>
        <p:nvPicPr>
          <p:cNvPr id="134" name="Google Shape;134;p22"/>
          <p:cNvPicPr preferRelativeResize="0"/>
          <p:nvPr/>
        </p:nvPicPr>
        <p:blipFill>
          <a:blip r:embed="rId3">
            <a:alphaModFix/>
          </a:blip>
          <a:stretch>
            <a:fillRect/>
          </a:stretch>
        </p:blipFill>
        <p:spPr>
          <a:xfrm>
            <a:off x="4572003" y="0"/>
            <a:ext cx="4572003" cy="5143502"/>
          </a:xfrm>
          <a:prstGeom prst="rect">
            <a:avLst/>
          </a:prstGeom>
          <a:noFill/>
          <a:ln>
            <a:noFill/>
          </a:ln>
        </p:spPr>
      </p:pic>
      <p:sp>
        <p:nvSpPr>
          <p:cNvPr id="135" name="Google Shape;135;p22"/>
          <p:cNvSpPr txBox="1"/>
          <p:nvPr/>
        </p:nvSpPr>
        <p:spPr>
          <a:xfrm>
            <a:off x="2519275" y="1973425"/>
            <a:ext cx="7356300" cy="8583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b="1" sz="6000">
              <a:solidFill>
                <a:srgbClr val="FF0000"/>
              </a:solidFill>
              <a:highlight>
                <a:srgbClr val="0B5394"/>
              </a:highlight>
              <a:latin typeface="Verdana"/>
              <a:ea typeface="Verdana"/>
              <a:cs typeface="Verdana"/>
              <a:sym typeface="Verdana"/>
            </a:endParaRPr>
          </a:p>
        </p:txBody>
      </p:sp>
      <p:sp>
        <p:nvSpPr>
          <p:cNvPr id="136" name="Google Shape;136;p22"/>
          <p:cNvSpPr txBox="1"/>
          <p:nvPr/>
        </p:nvSpPr>
        <p:spPr>
          <a:xfrm>
            <a:off x="0" y="84000"/>
            <a:ext cx="4572000" cy="18894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1100"/>
              </a:spcBef>
              <a:spcAft>
                <a:spcPts val="0"/>
              </a:spcAft>
              <a:buClr>
                <a:schemeClr val="dk1"/>
              </a:buClr>
              <a:buSzPts val="1100"/>
              <a:buFont typeface="Arial"/>
              <a:buNone/>
            </a:pPr>
            <a:r>
              <a:rPr lang="en" sz="1800">
                <a:solidFill>
                  <a:srgbClr val="FFFF00"/>
                </a:solidFill>
                <a:latin typeface="Verdana"/>
                <a:ea typeface="Verdana"/>
                <a:cs typeface="Verdana"/>
                <a:sym typeface="Verdana"/>
              </a:rPr>
              <a:t>And one final necessary way is to be baptised.  Mark 16: 14-16</a:t>
            </a:r>
            <a:endParaRPr sz="1800">
              <a:solidFill>
                <a:srgbClr val="FFFF00"/>
              </a:solidFill>
              <a:latin typeface="Verdana"/>
              <a:ea typeface="Verdana"/>
              <a:cs typeface="Verdana"/>
              <a:sym typeface="Verdana"/>
            </a:endParaRPr>
          </a:p>
          <a:p>
            <a:pPr indent="0" lvl="0" marL="0" rtl="0" algn="l">
              <a:lnSpc>
                <a:spcPct val="115000"/>
              </a:lnSpc>
              <a:spcBef>
                <a:spcPts val="1100"/>
              </a:spcBef>
              <a:spcAft>
                <a:spcPts val="0"/>
              </a:spcAft>
              <a:buClr>
                <a:schemeClr val="dk1"/>
              </a:buClr>
              <a:buSzPts val="1100"/>
              <a:buFont typeface="Arial"/>
              <a:buNone/>
            </a:pPr>
            <a:r>
              <a:t/>
            </a:r>
            <a:endParaRPr i="1" sz="1800">
              <a:solidFill>
                <a:srgbClr val="FFFF00"/>
              </a:solidFill>
              <a:latin typeface="Verdana"/>
              <a:ea typeface="Verdana"/>
              <a:cs typeface="Verdana"/>
              <a:sym typeface="Verdana"/>
            </a:endParaRPr>
          </a:p>
          <a:p>
            <a:pPr indent="0" lvl="0" marL="0" rtl="0" algn="l">
              <a:lnSpc>
                <a:spcPct val="115000"/>
              </a:lnSpc>
              <a:spcBef>
                <a:spcPts val="0"/>
              </a:spcBef>
              <a:spcAft>
                <a:spcPts val="0"/>
              </a:spcAft>
              <a:buClr>
                <a:schemeClr val="dk1"/>
              </a:buClr>
              <a:buSzPts val="1100"/>
              <a:buFont typeface="Arial"/>
              <a:buNone/>
            </a:pPr>
            <a:r>
              <a:t/>
            </a:r>
            <a:endParaRPr sz="1800">
              <a:solidFill>
                <a:srgbClr val="FFFF00"/>
              </a:solidFill>
              <a:latin typeface="Verdana"/>
              <a:ea typeface="Verdana"/>
              <a:cs typeface="Verdana"/>
              <a:sym typeface="Verdana"/>
            </a:endParaRPr>
          </a:p>
          <a:p>
            <a:pPr indent="0" lvl="0" marL="0" rtl="0" algn="l">
              <a:lnSpc>
                <a:spcPct val="115000"/>
              </a:lnSpc>
              <a:spcBef>
                <a:spcPts val="0"/>
              </a:spcBef>
              <a:spcAft>
                <a:spcPts val="0"/>
              </a:spcAft>
              <a:buNone/>
            </a:pPr>
            <a:r>
              <a:t/>
            </a:r>
            <a:endParaRPr sz="1800">
              <a:solidFill>
                <a:srgbClr val="FFFF00"/>
              </a:solidFill>
              <a:latin typeface="Verdana"/>
              <a:ea typeface="Verdana"/>
              <a:cs typeface="Verdana"/>
              <a:sym typeface="Verdana"/>
            </a:endParaRPr>
          </a:p>
          <a:p>
            <a:pPr indent="0" lvl="0" marL="0" rtl="0" algn="l">
              <a:lnSpc>
                <a:spcPct val="115000"/>
              </a:lnSpc>
              <a:spcBef>
                <a:spcPts val="0"/>
              </a:spcBef>
              <a:spcAft>
                <a:spcPts val="0"/>
              </a:spcAft>
              <a:buNone/>
            </a:pPr>
            <a:r>
              <a:t/>
            </a:r>
            <a:endParaRPr sz="1800">
              <a:solidFill>
                <a:srgbClr val="FFFF00"/>
              </a:solidFill>
              <a:latin typeface="Verdana"/>
              <a:ea typeface="Verdana"/>
              <a:cs typeface="Verdana"/>
              <a:sym typeface="Verdana"/>
            </a:endParaRPr>
          </a:p>
          <a:p>
            <a:pPr indent="0" lvl="0" marL="0" rtl="0" algn="l">
              <a:lnSpc>
                <a:spcPct val="115000"/>
              </a:lnSpc>
              <a:spcBef>
                <a:spcPts val="0"/>
              </a:spcBef>
              <a:spcAft>
                <a:spcPts val="0"/>
              </a:spcAft>
              <a:buNone/>
            </a:pPr>
            <a:r>
              <a:t/>
            </a:r>
            <a:endParaRPr i="1" sz="1800">
              <a:solidFill>
                <a:srgbClr val="FFFF00"/>
              </a:solidFill>
              <a:latin typeface="Verdana"/>
              <a:ea typeface="Verdana"/>
              <a:cs typeface="Verdana"/>
              <a:sym typeface="Verdana"/>
            </a:endParaRPr>
          </a:p>
          <a:p>
            <a:pPr indent="0" lvl="0" marL="0" rtl="0" algn="l">
              <a:lnSpc>
                <a:spcPct val="115000"/>
              </a:lnSpc>
              <a:spcBef>
                <a:spcPts val="700"/>
              </a:spcBef>
              <a:spcAft>
                <a:spcPts val="0"/>
              </a:spcAft>
              <a:buNone/>
            </a:pPr>
            <a:r>
              <a:t/>
            </a:r>
            <a:endParaRPr sz="1800">
              <a:solidFill>
                <a:srgbClr val="FFFF00"/>
              </a:solidFill>
              <a:latin typeface="Verdana"/>
              <a:ea typeface="Verdana"/>
              <a:cs typeface="Verdana"/>
              <a:sym typeface="Verdana"/>
            </a:endParaRPr>
          </a:p>
          <a:p>
            <a:pPr indent="0" lvl="0" marL="0" rtl="0" algn="l">
              <a:lnSpc>
                <a:spcPct val="115000"/>
              </a:lnSpc>
              <a:spcBef>
                <a:spcPts val="0"/>
              </a:spcBef>
              <a:spcAft>
                <a:spcPts val="0"/>
              </a:spcAft>
              <a:buNone/>
            </a:pPr>
            <a:r>
              <a:t/>
            </a:r>
            <a:endParaRPr sz="1800">
              <a:solidFill>
                <a:srgbClr val="FFFF00"/>
              </a:solidFill>
              <a:latin typeface="Verdana"/>
              <a:ea typeface="Verdana"/>
              <a:cs typeface="Verdana"/>
              <a:sym typeface="Verdana"/>
            </a:endParaRPr>
          </a:p>
          <a:p>
            <a:pPr indent="0" lvl="0" marL="0" rtl="0" algn="l">
              <a:lnSpc>
                <a:spcPct val="115000"/>
              </a:lnSpc>
              <a:spcBef>
                <a:spcPts val="0"/>
              </a:spcBef>
              <a:spcAft>
                <a:spcPts val="700"/>
              </a:spcAft>
              <a:buNone/>
            </a:pPr>
            <a:r>
              <a:t/>
            </a:r>
            <a:endParaRPr i="1" sz="1800">
              <a:solidFill>
                <a:srgbClr val="FFFF00"/>
              </a:solidFill>
              <a:latin typeface="Verdana"/>
              <a:ea typeface="Verdana"/>
              <a:cs typeface="Verdana"/>
              <a:sym typeface="Verdana"/>
            </a:endParaRPr>
          </a:p>
        </p:txBody>
      </p:sp>
      <p:pic>
        <p:nvPicPr>
          <p:cNvPr id="137" name="Google Shape;137;p22"/>
          <p:cNvPicPr preferRelativeResize="0"/>
          <p:nvPr/>
        </p:nvPicPr>
        <p:blipFill>
          <a:blip r:embed="rId4">
            <a:alphaModFix/>
          </a:blip>
          <a:stretch>
            <a:fillRect/>
          </a:stretch>
        </p:blipFill>
        <p:spPr>
          <a:xfrm>
            <a:off x="4572000" y="0"/>
            <a:ext cx="4712150" cy="5143500"/>
          </a:xfrm>
          <a:prstGeom prst="rect">
            <a:avLst/>
          </a:prstGeom>
          <a:noFill/>
          <a:ln>
            <a:noFill/>
          </a:ln>
        </p:spPr>
      </p:pic>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822617"/>
        </a:solidFill>
      </p:bgPr>
    </p:bg>
    <p:spTree>
      <p:nvGrpSpPr>
        <p:cNvPr id="141" name="Shape 141"/>
        <p:cNvGrpSpPr/>
        <p:nvPr/>
      </p:nvGrpSpPr>
      <p:grpSpPr>
        <a:xfrm>
          <a:off x="0" y="0"/>
          <a:ext cx="0" cy="0"/>
          <a:chOff x="0" y="0"/>
          <a:chExt cx="0" cy="0"/>
        </a:xfrm>
      </p:grpSpPr>
      <p:pic>
        <p:nvPicPr>
          <p:cNvPr id="142" name="Google Shape;142;p23"/>
          <p:cNvPicPr preferRelativeResize="0"/>
          <p:nvPr/>
        </p:nvPicPr>
        <p:blipFill>
          <a:blip r:embed="rId3">
            <a:alphaModFix/>
          </a:blip>
          <a:stretch>
            <a:fillRect/>
          </a:stretch>
        </p:blipFill>
        <p:spPr>
          <a:xfrm>
            <a:off x="4572003" y="0"/>
            <a:ext cx="4572003" cy="5143502"/>
          </a:xfrm>
          <a:prstGeom prst="rect">
            <a:avLst/>
          </a:prstGeom>
          <a:noFill/>
          <a:ln>
            <a:noFill/>
          </a:ln>
        </p:spPr>
      </p:pic>
      <p:sp>
        <p:nvSpPr>
          <p:cNvPr id="143" name="Google Shape;143;p23"/>
          <p:cNvSpPr txBox="1"/>
          <p:nvPr/>
        </p:nvSpPr>
        <p:spPr>
          <a:xfrm>
            <a:off x="2519275" y="1973425"/>
            <a:ext cx="7356300" cy="8583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b="1" sz="6000">
              <a:solidFill>
                <a:srgbClr val="FF0000"/>
              </a:solidFill>
              <a:highlight>
                <a:srgbClr val="0B5394"/>
              </a:highlight>
              <a:latin typeface="Verdana"/>
              <a:ea typeface="Verdana"/>
              <a:cs typeface="Verdana"/>
              <a:sym typeface="Verdana"/>
            </a:endParaRPr>
          </a:p>
        </p:txBody>
      </p:sp>
      <p:sp>
        <p:nvSpPr>
          <p:cNvPr id="144" name="Google Shape;144;p23"/>
          <p:cNvSpPr txBox="1"/>
          <p:nvPr/>
        </p:nvSpPr>
        <p:spPr>
          <a:xfrm>
            <a:off x="0" y="84000"/>
            <a:ext cx="4572000" cy="18894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1100"/>
              </a:spcBef>
              <a:spcAft>
                <a:spcPts val="0"/>
              </a:spcAft>
              <a:buClr>
                <a:schemeClr val="dk1"/>
              </a:buClr>
              <a:buSzPts val="1100"/>
              <a:buFont typeface="Arial"/>
              <a:buNone/>
            </a:pPr>
            <a:r>
              <a:rPr i="1" lang="en" sz="1800">
                <a:solidFill>
                  <a:srgbClr val="FFFF00"/>
                </a:solidFill>
                <a:latin typeface="Verdana"/>
                <a:ea typeface="Verdana"/>
                <a:cs typeface="Verdana"/>
                <a:sym typeface="Verdana"/>
              </a:rPr>
              <a:t>Later He appeared to the eleven as they sat at the table; and He rebuked their unbelief and hardness of heart, because they did not believe those who had seen Him after He had risen. </a:t>
            </a:r>
            <a:endParaRPr i="1" sz="1800">
              <a:solidFill>
                <a:srgbClr val="FFFF00"/>
              </a:solidFill>
              <a:latin typeface="Verdana"/>
              <a:ea typeface="Verdana"/>
              <a:cs typeface="Verdana"/>
              <a:sym typeface="Verdana"/>
            </a:endParaRPr>
          </a:p>
          <a:p>
            <a:pPr indent="0" lvl="0" marL="0" rtl="0" algn="l">
              <a:lnSpc>
                <a:spcPct val="115000"/>
              </a:lnSpc>
              <a:spcBef>
                <a:spcPts val="1100"/>
              </a:spcBef>
              <a:spcAft>
                <a:spcPts val="0"/>
              </a:spcAft>
              <a:buClr>
                <a:schemeClr val="dk1"/>
              </a:buClr>
              <a:buSzPts val="1100"/>
              <a:buFont typeface="Arial"/>
              <a:buNone/>
            </a:pPr>
            <a:r>
              <a:rPr i="1" lang="en" sz="1800">
                <a:solidFill>
                  <a:srgbClr val="FFFF00"/>
                </a:solidFill>
                <a:latin typeface="Verdana"/>
                <a:ea typeface="Verdana"/>
                <a:cs typeface="Verdana"/>
                <a:sym typeface="Verdana"/>
              </a:rPr>
              <a:t>And He said to them, “Go into all the world and preach the gospel to every creature.</a:t>
            </a:r>
            <a:r>
              <a:rPr b="1" i="1" lang="en" sz="1800">
                <a:solidFill>
                  <a:srgbClr val="FFFF00"/>
                </a:solidFill>
                <a:latin typeface="Verdana"/>
                <a:ea typeface="Verdana"/>
                <a:cs typeface="Verdana"/>
                <a:sym typeface="Verdana"/>
              </a:rPr>
              <a:t> </a:t>
            </a:r>
            <a:r>
              <a:rPr i="1" lang="en" sz="1800">
                <a:solidFill>
                  <a:srgbClr val="FFFF00"/>
                </a:solidFill>
                <a:latin typeface="Verdana"/>
                <a:ea typeface="Verdana"/>
                <a:cs typeface="Verdana"/>
                <a:sym typeface="Verdana"/>
              </a:rPr>
              <a:t>He who believes and is baptized will be saved; but he who does not believe will be condemned</a:t>
            </a:r>
            <a:endParaRPr i="1" sz="1800">
              <a:solidFill>
                <a:srgbClr val="FFFF00"/>
              </a:solidFill>
              <a:latin typeface="Verdana"/>
              <a:ea typeface="Verdana"/>
              <a:cs typeface="Verdana"/>
              <a:sym typeface="Verdana"/>
            </a:endParaRPr>
          </a:p>
          <a:p>
            <a:pPr indent="0" lvl="0" marL="0" rtl="0" algn="l">
              <a:lnSpc>
                <a:spcPct val="115000"/>
              </a:lnSpc>
              <a:spcBef>
                <a:spcPts val="1100"/>
              </a:spcBef>
              <a:spcAft>
                <a:spcPts val="0"/>
              </a:spcAft>
              <a:buClr>
                <a:schemeClr val="dk1"/>
              </a:buClr>
              <a:buSzPts val="1100"/>
              <a:buFont typeface="Arial"/>
              <a:buNone/>
            </a:pPr>
            <a:r>
              <a:t/>
            </a:r>
            <a:endParaRPr sz="1800">
              <a:solidFill>
                <a:srgbClr val="FFFF00"/>
              </a:solidFill>
              <a:latin typeface="Verdana"/>
              <a:ea typeface="Verdana"/>
              <a:cs typeface="Verdana"/>
              <a:sym typeface="Verdana"/>
            </a:endParaRPr>
          </a:p>
          <a:p>
            <a:pPr indent="0" lvl="0" marL="0" rtl="0" algn="l">
              <a:lnSpc>
                <a:spcPct val="115000"/>
              </a:lnSpc>
              <a:spcBef>
                <a:spcPts val="1100"/>
              </a:spcBef>
              <a:spcAft>
                <a:spcPts val="0"/>
              </a:spcAft>
              <a:buClr>
                <a:schemeClr val="dk1"/>
              </a:buClr>
              <a:buSzPts val="1100"/>
              <a:buFont typeface="Arial"/>
              <a:buNone/>
            </a:pPr>
            <a:r>
              <a:t/>
            </a:r>
            <a:endParaRPr i="1" sz="1800">
              <a:solidFill>
                <a:srgbClr val="FFFF00"/>
              </a:solidFill>
              <a:latin typeface="Verdana"/>
              <a:ea typeface="Verdana"/>
              <a:cs typeface="Verdana"/>
              <a:sym typeface="Verdana"/>
            </a:endParaRPr>
          </a:p>
          <a:p>
            <a:pPr indent="0" lvl="0" marL="0" rtl="0" algn="l">
              <a:lnSpc>
                <a:spcPct val="115000"/>
              </a:lnSpc>
              <a:spcBef>
                <a:spcPts val="0"/>
              </a:spcBef>
              <a:spcAft>
                <a:spcPts val="0"/>
              </a:spcAft>
              <a:buClr>
                <a:schemeClr val="dk1"/>
              </a:buClr>
              <a:buSzPts val="1100"/>
              <a:buFont typeface="Arial"/>
              <a:buNone/>
            </a:pPr>
            <a:r>
              <a:t/>
            </a:r>
            <a:endParaRPr sz="1800">
              <a:solidFill>
                <a:srgbClr val="FFFF00"/>
              </a:solidFill>
              <a:latin typeface="Verdana"/>
              <a:ea typeface="Verdana"/>
              <a:cs typeface="Verdana"/>
              <a:sym typeface="Verdana"/>
            </a:endParaRPr>
          </a:p>
          <a:p>
            <a:pPr indent="0" lvl="0" marL="0" rtl="0" algn="l">
              <a:lnSpc>
                <a:spcPct val="115000"/>
              </a:lnSpc>
              <a:spcBef>
                <a:spcPts val="0"/>
              </a:spcBef>
              <a:spcAft>
                <a:spcPts val="0"/>
              </a:spcAft>
              <a:buNone/>
            </a:pPr>
            <a:r>
              <a:t/>
            </a:r>
            <a:endParaRPr sz="1800">
              <a:solidFill>
                <a:srgbClr val="FFFF00"/>
              </a:solidFill>
              <a:latin typeface="Verdana"/>
              <a:ea typeface="Verdana"/>
              <a:cs typeface="Verdana"/>
              <a:sym typeface="Verdana"/>
            </a:endParaRPr>
          </a:p>
          <a:p>
            <a:pPr indent="0" lvl="0" marL="0" rtl="0" algn="l">
              <a:lnSpc>
                <a:spcPct val="115000"/>
              </a:lnSpc>
              <a:spcBef>
                <a:spcPts val="0"/>
              </a:spcBef>
              <a:spcAft>
                <a:spcPts val="0"/>
              </a:spcAft>
              <a:buNone/>
            </a:pPr>
            <a:r>
              <a:t/>
            </a:r>
            <a:endParaRPr sz="1800">
              <a:solidFill>
                <a:srgbClr val="FFFF00"/>
              </a:solidFill>
              <a:latin typeface="Verdana"/>
              <a:ea typeface="Verdana"/>
              <a:cs typeface="Verdana"/>
              <a:sym typeface="Verdana"/>
            </a:endParaRPr>
          </a:p>
          <a:p>
            <a:pPr indent="0" lvl="0" marL="0" rtl="0" algn="l">
              <a:lnSpc>
                <a:spcPct val="115000"/>
              </a:lnSpc>
              <a:spcBef>
                <a:spcPts val="0"/>
              </a:spcBef>
              <a:spcAft>
                <a:spcPts val="0"/>
              </a:spcAft>
              <a:buNone/>
            </a:pPr>
            <a:r>
              <a:t/>
            </a:r>
            <a:endParaRPr i="1" sz="1800">
              <a:solidFill>
                <a:srgbClr val="FFFF00"/>
              </a:solidFill>
              <a:latin typeface="Verdana"/>
              <a:ea typeface="Verdana"/>
              <a:cs typeface="Verdana"/>
              <a:sym typeface="Verdana"/>
            </a:endParaRPr>
          </a:p>
          <a:p>
            <a:pPr indent="0" lvl="0" marL="0" rtl="0" algn="l">
              <a:lnSpc>
                <a:spcPct val="115000"/>
              </a:lnSpc>
              <a:spcBef>
                <a:spcPts val="700"/>
              </a:spcBef>
              <a:spcAft>
                <a:spcPts val="0"/>
              </a:spcAft>
              <a:buNone/>
            </a:pPr>
            <a:r>
              <a:t/>
            </a:r>
            <a:endParaRPr sz="1800">
              <a:solidFill>
                <a:srgbClr val="FFFF00"/>
              </a:solidFill>
              <a:latin typeface="Verdana"/>
              <a:ea typeface="Verdana"/>
              <a:cs typeface="Verdana"/>
              <a:sym typeface="Verdana"/>
            </a:endParaRPr>
          </a:p>
          <a:p>
            <a:pPr indent="0" lvl="0" marL="0" rtl="0" algn="l">
              <a:lnSpc>
                <a:spcPct val="115000"/>
              </a:lnSpc>
              <a:spcBef>
                <a:spcPts val="0"/>
              </a:spcBef>
              <a:spcAft>
                <a:spcPts val="0"/>
              </a:spcAft>
              <a:buNone/>
            </a:pPr>
            <a:r>
              <a:t/>
            </a:r>
            <a:endParaRPr sz="1800">
              <a:solidFill>
                <a:srgbClr val="FFFF00"/>
              </a:solidFill>
              <a:latin typeface="Verdana"/>
              <a:ea typeface="Verdana"/>
              <a:cs typeface="Verdana"/>
              <a:sym typeface="Verdana"/>
            </a:endParaRPr>
          </a:p>
          <a:p>
            <a:pPr indent="0" lvl="0" marL="0" rtl="0" algn="l">
              <a:lnSpc>
                <a:spcPct val="115000"/>
              </a:lnSpc>
              <a:spcBef>
                <a:spcPts val="0"/>
              </a:spcBef>
              <a:spcAft>
                <a:spcPts val="700"/>
              </a:spcAft>
              <a:buNone/>
            </a:pPr>
            <a:r>
              <a:t/>
            </a:r>
            <a:endParaRPr i="1" sz="1800">
              <a:solidFill>
                <a:srgbClr val="FFFF00"/>
              </a:solidFill>
              <a:latin typeface="Verdana"/>
              <a:ea typeface="Verdana"/>
              <a:cs typeface="Verdana"/>
              <a:sym typeface="Verdana"/>
            </a:endParaRPr>
          </a:p>
        </p:txBody>
      </p:sp>
      <p:pic>
        <p:nvPicPr>
          <p:cNvPr id="145" name="Google Shape;145;p23"/>
          <p:cNvPicPr preferRelativeResize="0"/>
          <p:nvPr/>
        </p:nvPicPr>
        <p:blipFill>
          <a:blip r:embed="rId4">
            <a:alphaModFix/>
          </a:blip>
          <a:stretch>
            <a:fillRect/>
          </a:stretch>
        </p:blipFill>
        <p:spPr>
          <a:xfrm>
            <a:off x="4572000" y="0"/>
            <a:ext cx="4712150" cy="5143500"/>
          </a:xfrm>
          <a:prstGeom prst="rect">
            <a:avLst/>
          </a:prstGeom>
          <a:noFill/>
          <a:ln>
            <a:noFill/>
          </a:ln>
        </p:spPr>
      </p:pic>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822617"/>
        </a:solidFill>
      </p:bgPr>
    </p:bg>
    <p:spTree>
      <p:nvGrpSpPr>
        <p:cNvPr id="149" name="Shape 149"/>
        <p:cNvGrpSpPr/>
        <p:nvPr/>
      </p:nvGrpSpPr>
      <p:grpSpPr>
        <a:xfrm>
          <a:off x="0" y="0"/>
          <a:ext cx="0" cy="0"/>
          <a:chOff x="0" y="0"/>
          <a:chExt cx="0" cy="0"/>
        </a:xfrm>
      </p:grpSpPr>
      <p:pic>
        <p:nvPicPr>
          <p:cNvPr id="150" name="Google Shape;150;p24"/>
          <p:cNvPicPr preferRelativeResize="0"/>
          <p:nvPr/>
        </p:nvPicPr>
        <p:blipFill>
          <a:blip r:embed="rId3">
            <a:alphaModFix/>
          </a:blip>
          <a:stretch>
            <a:fillRect/>
          </a:stretch>
        </p:blipFill>
        <p:spPr>
          <a:xfrm>
            <a:off x="4572003" y="0"/>
            <a:ext cx="4572003" cy="5143502"/>
          </a:xfrm>
          <a:prstGeom prst="rect">
            <a:avLst/>
          </a:prstGeom>
          <a:noFill/>
          <a:ln>
            <a:noFill/>
          </a:ln>
        </p:spPr>
      </p:pic>
      <p:sp>
        <p:nvSpPr>
          <p:cNvPr id="151" name="Google Shape;151;p24"/>
          <p:cNvSpPr txBox="1"/>
          <p:nvPr/>
        </p:nvSpPr>
        <p:spPr>
          <a:xfrm>
            <a:off x="2519275" y="1973425"/>
            <a:ext cx="7356300" cy="8583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b="1" sz="6000">
              <a:solidFill>
                <a:srgbClr val="FF0000"/>
              </a:solidFill>
              <a:highlight>
                <a:srgbClr val="0B5394"/>
              </a:highlight>
              <a:latin typeface="Verdana"/>
              <a:ea typeface="Verdana"/>
              <a:cs typeface="Verdana"/>
              <a:sym typeface="Verdana"/>
            </a:endParaRPr>
          </a:p>
        </p:txBody>
      </p:sp>
      <p:sp>
        <p:nvSpPr>
          <p:cNvPr id="152" name="Google Shape;152;p24"/>
          <p:cNvSpPr txBox="1"/>
          <p:nvPr/>
        </p:nvSpPr>
        <p:spPr>
          <a:xfrm>
            <a:off x="0" y="84000"/>
            <a:ext cx="4572000" cy="18894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1100"/>
              </a:spcBef>
              <a:spcAft>
                <a:spcPts val="0"/>
              </a:spcAft>
              <a:buNone/>
            </a:pPr>
            <a:r>
              <a:rPr lang="en" sz="1800">
                <a:solidFill>
                  <a:srgbClr val="FFFF00"/>
                </a:solidFill>
                <a:latin typeface="Verdana"/>
                <a:ea typeface="Verdana"/>
                <a:cs typeface="Verdana"/>
                <a:sym typeface="Verdana"/>
              </a:rPr>
              <a:t>We show God that we love Him when we obey the gospel and are baptized. </a:t>
            </a:r>
            <a:endParaRPr sz="1800">
              <a:solidFill>
                <a:srgbClr val="FFFF00"/>
              </a:solidFill>
              <a:latin typeface="Verdana"/>
              <a:ea typeface="Verdana"/>
              <a:cs typeface="Verdana"/>
              <a:sym typeface="Verdana"/>
            </a:endParaRPr>
          </a:p>
          <a:p>
            <a:pPr indent="0" lvl="0" marL="0" rtl="0" algn="l">
              <a:lnSpc>
                <a:spcPct val="115000"/>
              </a:lnSpc>
              <a:spcBef>
                <a:spcPts val="1100"/>
              </a:spcBef>
              <a:spcAft>
                <a:spcPts val="0"/>
              </a:spcAft>
              <a:buNone/>
            </a:pPr>
            <a:r>
              <a:rPr lang="en" sz="1800">
                <a:solidFill>
                  <a:srgbClr val="FFFF00"/>
                </a:solidFill>
                <a:latin typeface="Verdana"/>
                <a:ea typeface="Verdana"/>
                <a:cs typeface="Verdana"/>
                <a:sym typeface="Verdana"/>
              </a:rPr>
              <a:t>We show God that we love Him when we are saved, and we show God that we love Him when we, through living a godly life of obedience to Him, maintain that salvation. </a:t>
            </a:r>
            <a:endParaRPr sz="1800">
              <a:solidFill>
                <a:srgbClr val="FFFF00"/>
              </a:solidFill>
              <a:latin typeface="Verdana"/>
              <a:ea typeface="Verdana"/>
              <a:cs typeface="Verdana"/>
              <a:sym typeface="Verdana"/>
            </a:endParaRPr>
          </a:p>
          <a:p>
            <a:pPr indent="0" lvl="0" marL="0" rtl="0" algn="l">
              <a:lnSpc>
                <a:spcPct val="115000"/>
              </a:lnSpc>
              <a:spcBef>
                <a:spcPts val="1100"/>
              </a:spcBef>
              <a:spcAft>
                <a:spcPts val="0"/>
              </a:spcAft>
              <a:buClr>
                <a:schemeClr val="dk1"/>
              </a:buClr>
              <a:buSzPts val="1100"/>
              <a:buFont typeface="Arial"/>
              <a:buNone/>
            </a:pPr>
            <a:r>
              <a:rPr lang="en" sz="1800">
                <a:solidFill>
                  <a:srgbClr val="FFFF00"/>
                </a:solidFill>
                <a:latin typeface="Verdana"/>
                <a:ea typeface="Verdana"/>
                <a:cs typeface="Verdana"/>
                <a:sym typeface="Verdana"/>
              </a:rPr>
              <a:t>That is love.</a:t>
            </a:r>
            <a:endParaRPr sz="1800">
              <a:solidFill>
                <a:srgbClr val="FFFF00"/>
              </a:solidFill>
              <a:latin typeface="Verdana"/>
              <a:ea typeface="Verdana"/>
              <a:cs typeface="Verdana"/>
              <a:sym typeface="Verdana"/>
            </a:endParaRPr>
          </a:p>
          <a:p>
            <a:pPr indent="0" lvl="0" marL="0" rtl="0" algn="l">
              <a:lnSpc>
                <a:spcPct val="115000"/>
              </a:lnSpc>
              <a:spcBef>
                <a:spcPts val="1100"/>
              </a:spcBef>
              <a:spcAft>
                <a:spcPts val="700"/>
              </a:spcAft>
              <a:buNone/>
            </a:pPr>
            <a:r>
              <a:t/>
            </a:r>
            <a:endParaRPr i="1" sz="1800">
              <a:solidFill>
                <a:srgbClr val="FFFF00"/>
              </a:solidFill>
              <a:latin typeface="Verdana"/>
              <a:ea typeface="Verdana"/>
              <a:cs typeface="Verdana"/>
              <a:sym typeface="Verdana"/>
            </a:endParaRPr>
          </a:p>
        </p:txBody>
      </p:sp>
      <p:pic>
        <p:nvPicPr>
          <p:cNvPr id="153" name="Google Shape;153;p24"/>
          <p:cNvPicPr preferRelativeResize="0"/>
          <p:nvPr/>
        </p:nvPicPr>
        <p:blipFill>
          <a:blip r:embed="rId4">
            <a:alphaModFix/>
          </a:blip>
          <a:stretch>
            <a:fillRect/>
          </a:stretch>
        </p:blipFill>
        <p:spPr>
          <a:xfrm>
            <a:off x="4572000" y="0"/>
            <a:ext cx="4712150" cy="5143500"/>
          </a:xfrm>
          <a:prstGeom prst="rect">
            <a:avLst/>
          </a:prstGeom>
          <a:noFill/>
          <a:ln>
            <a:noFill/>
          </a:ln>
        </p:spPr>
      </p:pic>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822617"/>
        </a:solidFill>
      </p:bgPr>
    </p:bg>
    <p:spTree>
      <p:nvGrpSpPr>
        <p:cNvPr id="157" name="Shape 157"/>
        <p:cNvGrpSpPr/>
        <p:nvPr/>
      </p:nvGrpSpPr>
      <p:grpSpPr>
        <a:xfrm>
          <a:off x="0" y="0"/>
          <a:ext cx="0" cy="0"/>
          <a:chOff x="0" y="0"/>
          <a:chExt cx="0" cy="0"/>
        </a:xfrm>
      </p:grpSpPr>
      <p:pic>
        <p:nvPicPr>
          <p:cNvPr id="158" name="Google Shape;158;p25"/>
          <p:cNvPicPr preferRelativeResize="0"/>
          <p:nvPr/>
        </p:nvPicPr>
        <p:blipFill>
          <a:blip r:embed="rId3">
            <a:alphaModFix/>
          </a:blip>
          <a:stretch>
            <a:fillRect/>
          </a:stretch>
        </p:blipFill>
        <p:spPr>
          <a:xfrm>
            <a:off x="4572003" y="0"/>
            <a:ext cx="4572003" cy="5143502"/>
          </a:xfrm>
          <a:prstGeom prst="rect">
            <a:avLst/>
          </a:prstGeom>
          <a:noFill/>
          <a:ln>
            <a:noFill/>
          </a:ln>
        </p:spPr>
      </p:pic>
      <p:sp>
        <p:nvSpPr>
          <p:cNvPr id="159" name="Google Shape;159;p25"/>
          <p:cNvSpPr txBox="1"/>
          <p:nvPr/>
        </p:nvSpPr>
        <p:spPr>
          <a:xfrm>
            <a:off x="2519275" y="1973425"/>
            <a:ext cx="7356300" cy="8583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b="1" sz="6000">
              <a:solidFill>
                <a:srgbClr val="FF0000"/>
              </a:solidFill>
              <a:highlight>
                <a:srgbClr val="0B5394"/>
              </a:highlight>
              <a:latin typeface="Verdana"/>
              <a:ea typeface="Verdana"/>
              <a:cs typeface="Verdana"/>
              <a:sym typeface="Verdana"/>
            </a:endParaRPr>
          </a:p>
        </p:txBody>
      </p:sp>
      <p:sp>
        <p:nvSpPr>
          <p:cNvPr id="160" name="Google Shape;160;p25"/>
          <p:cNvSpPr txBox="1"/>
          <p:nvPr/>
        </p:nvSpPr>
        <p:spPr>
          <a:xfrm>
            <a:off x="0" y="84000"/>
            <a:ext cx="4572000" cy="18894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1100"/>
              </a:spcBef>
              <a:spcAft>
                <a:spcPts val="0"/>
              </a:spcAft>
              <a:buNone/>
            </a:pPr>
            <a:r>
              <a:rPr lang="en" sz="1800">
                <a:solidFill>
                  <a:srgbClr val="FFFF00"/>
                </a:solidFill>
                <a:latin typeface="Verdana"/>
                <a:ea typeface="Verdana"/>
                <a:cs typeface="Verdana"/>
                <a:sym typeface="Verdana"/>
              </a:rPr>
              <a:t>We show God that we love Him when we obey the gospel and are baptized. </a:t>
            </a:r>
            <a:endParaRPr sz="1800">
              <a:solidFill>
                <a:srgbClr val="FFFF00"/>
              </a:solidFill>
              <a:latin typeface="Verdana"/>
              <a:ea typeface="Verdana"/>
              <a:cs typeface="Verdana"/>
              <a:sym typeface="Verdana"/>
            </a:endParaRPr>
          </a:p>
          <a:p>
            <a:pPr indent="0" lvl="0" marL="0" rtl="0" algn="l">
              <a:lnSpc>
                <a:spcPct val="115000"/>
              </a:lnSpc>
              <a:spcBef>
                <a:spcPts val="1100"/>
              </a:spcBef>
              <a:spcAft>
                <a:spcPts val="0"/>
              </a:spcAft>
              <a:buNone/>
            </a:pPr>
            <a:r>
              <a:rPr lang="en" sz="1800">
                <a:solidFill>
                  <a:srgbClr val="FFFF00"/>
                </a:solidFill>
                <a:latin typeface="Verdana"/>
                <a:ea typeface="Verdana"/>
                <a:cs typeface="Verdana"/>
                <a:sym typeface="Verdana"/>
              </a:rPr>
              <a:t>We show God that we love Him when we are saved, and we show God that we love Him when we, through living a godly life of obedience to Him, maintain that salvation. </a:t>
            </a:r>
            <a:endParaRPr sz="1800">
              <a:solidFill>
                <a:srgbClr val="FFFF00"/>
              </a:solidFill>
              <a:latin typeface="Verdana"/>
              <a:ea typeface="Verdana"/>
              <a:cs typeface="Verdana"/>
              <a:sym typeface="Verdana"/>
            </a:endParaRPr>
          </a:p>
          <a:p>
            <a:pPr indent="0" lvl="0" marL="0" rtl="0" algn="l">
              <a:lnSpc>
                <a:spcPct val="115000"/>
              </a:lnSpc>
              <a:spcBef>
                <a:spcPts val="1100"/>
              </a:spcBef>
              <a:spcAft>
                <a:spcPts val="0"/>
              </a:spcAft>
              <a:buNone/>
            </a:pPr>
            <a:r>
              <a:rPr lang="en" sz="1800">
                <a:solidFill>
                  <a:srgbClr val="FFFF00"/>
                </a:solidFill>
                <a:latin typeface="Verdana"/>
                <a:ea typeface="Verdana"/>
                <a:cs typeface="Verdana"/>
                <a:sym typeface="Verdana"/>
              </a:rPr>
              <a:t>That is love.</a:t>
            </a:r>
            <a:endParaRPr sz="1800">
              <a:solidFill>
                <a:srgbClr val="FFFF00"/>
              </a:solidFill>
              <a:latin typeface="Verdana"/>
              <a:ea typeface="Verdana"/>
              <a:cs typeface="Verdana"/>
              <a:sym typeface="Verdana"/>
            </a:endParaRPr>
          </a:p>
          <a:p>
            <a:pPr indent="0" lvl="0" marL="0" rtl="0" algn="l">
              <a:lnSpc>
                <a:spcPct val="115000"/>
              </a:lnSpc>
              <a:spcBef>
                <a:spcPts val="1100"/>
              </a:spcBef>
              <a:spcAft>
                <a:spcPts val="0"/>
              </a:spcAft>
              <a:buNone/>
            </a:pPr>
            <a:r>
              <a:rPr lang="en" sz="1800">
                <a:solidFill>
                  <a:srgbClr val="FFFF00"/>
                </a:solidFill>
                <a:latin typeface="Verdana"/>
                <a:ea typeface="Verdana"/>
                <a:cs typeface="Verdana"/>
                <a:sym typeface="Verdana"/>
              </a:rPr>
              <a:t>Thank you for your attention through this series.</a:t>
            </a:r>
            <a:endParaRPr sz="1800">
              <a:solidFill>
                <a:srgbClr val="FFFF00"/>
              </a:solidFill>
              <a:latin typeface="Verdana"/>
              <a:ea typeface="Verdana"/>
              <a:cs typeface="Verdana"/>
              <a:sym typeface="Verdana"/>
            </a:endParaRPr>
          </a:p>
          <a:p>
            <a:pPr indent="0" lvl="0" marL="0" rtl="0" algn="l">
              <a:lnSpc>
                <a:spcPct val="115000"/>
              </a:lnSpc>
              <a:spcBef>
                <a:spcPts val="1100"/>
              </a:spcBef>
              <a:spcAft>
                <a:spcPts val="0"/>
              </a:spcAft>
              <a:buNone/>
            </a:pPr>
            <a:r>
              <a:t/>
            </a:r>
            <a:endParaRPr sz="1800">
              <a:solidFill>
                <a:srgbClr val="FFFF00"/>
              </a:solidFill>
              <a:latin typeface="Verdana"/>
              <a:ea typeface="Verdana"/>
              <a:cs typeface="Verdana"/>
              <a:sym typeface="Verdana"/>
            </a:endParaRPr>
          </a:p>
          <a:p>
            <a:pPr indent="0" lvl="0" marL="0" rtl="0" algn="l">
              <a:lnSpc>
                <a:spcPct val="115000"/>
              </a:lnSpc>
              <a:spcBef>
                <a:spcPts val="1100"/>
              </a:spcBef>
              <a:spcAft>
                <a:spcPts val="700"/>
              </a:spcAft>
              <a:buNone/>
            </a:pPr>
            <a:r>
              <a:t/>
            </a:r>
            <a:endParaRPr i="1" sz="1800">
              <a:solidFill>
                <a:srgbClr val="FFFF00"/>
              </a:solidFill>
              <a:latin typeface="Verdana"/>
              <a:ea typeface="Verdana"/>
              <a:cs typeface="Verdana"/>
              <a:sym typeface="Verdana"/>
            </a:endParaRPr>
          </a:p>
        </p:txBody>
      </p:sp>
      <p:pic>
        <p:nvPicPr>
          <p:cNvPr id="161" name="Google Shape;161;p25"/>
          <p:cNvPicPr preferRelativeResize="0"/>
          <p:nvPr/>
        </p:nvPicPr>
        <p:blipFill>
          <a:blip r:embed="rId4">
            <a:alphaModFix/>
          </a:blip>
          <a:stretch>
            <a:fillRect/>
          </a:stretch>
        </p:blipFill>
        <p:spPr>
          <a:xfrm>
            <a:off x="4572000" y="0"/>
            <a:ext cx="4712150" cy="5143500"/>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C89B7B"/>
        </a:solidFill>
      </p:bgPr>
    </p:bg>
    <p:spTree>
      <p:nvGrpSpPr>
        <p:cNvPr id="61" name="Shape 61"/>
        <p:cNvGrpSpPr/>
        <p:nvPr/>
      </p:nvGrpSpPr>
      <p:grpSpPr>
        <a:xfrm>
          <a:off x="0" y="0"/>
          <a:ext cx="0" cy="0"/>
          <a:chOff x="0" y="0"/>
          <a:chExt cx="0" cy="0"/>
        </a:xfrm>
      </p:grpSpPr>
      <p:pic>
        <p:nvPicPr>
          <p:cNvPr id="62" name="Google Shape;62;p14"/>
          <p:cNvPicPr preferRelativeResize="0"/>
          <p:nvPr/>
        </p:nvPicPr>
        <p:blipFill>
          <a:blip r:embed="rId3">
            <a:alphaModFix/>
          </a:blip>
          <a:stretch>
            <a:fillRect/>
          </a:stretch>
        </p:blipFill>
        <p:spPr>
          <a:xfrm>
            <a:off x="4571998" y="0"/>
            <a:ext cx="4572005" cy="5143502"/>
          </a:xfrm>
          <a:prstGeom prst="rect">
            <a:avLst/>
          </a:prstGeom>
          <a:noFill/>
          <a:ln>
            <a:noFill/>
          </a:ln>
        </p:spPr>
      </p:pic>
      <p:sp>
        <p:nvSpPr>
          <p:cNvPr id="63" name="Google Shape;63;p14"/>
          <p:cNvSpPr txBox="1"/>
          <p:nvPr/>
        </p:nvSpPr>
        <p:spPr>
          <a:xfrm>
            <a:off x="0" y="0"/>
            <a:ext cx="9144000" cy="11757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a:latin typeface="Verdana"/>
              <a:ea typeface="Verdana"/>
              <a:cs typeface="Verdana"/>
              <a:sym typeface="Verdana"/>
            </a:endParaRPr>
          </a:p>
        </p:txBody>
      </p:sp>
      <p:sp>
        <p:nvSpPr>
          <p:cNvPr id="64" name="Google Shape;64;p14"/>
          <p:cNvSpPr txBox="1"/>
          <p:nvPr/>
        </p:nvSpPr>
        <p:spPr>
          <a:xfrm>
            <a:off x="7977050" y="104500"/>
            <a:ext cx="7343100" cy="856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65" name="Google Shape;65;p14"/>
          <p:cNvSpPr txBox="1"/>
          <p:nvPr/>
        </p:nvSpPr>
        <p:spPr>
          <a:xfrm>
            <a:off x="33300" y="149800"/>
            <a:ext cx="4244700" cy="43779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66" name="Google Shape;66;p14"/>
          <p:cNvSpPr txBox="1"/>
          <p:nvPr/>
        </p:nvSpPr>
        <p:spPr>
          <a:xfrm>
            <a:off x="0" y="104500"/>
            <a:ext cx="4444500" cy="40071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1100"/>
              </a:spcBef>
              <a:spcAft>
                <a:spcPts val="0"/>
              </a:spcAft>
              <a:buNone/>
            </a:pPr>
            <a:r>
              <a:rPr lang="en" sz="1800">
                <a:solidFill>
                  <a:srgbClr val="D2034F"/>
                </a:solidFill>
                <a:latin typeface="Verdana"/>
                <a:ea typeface="Verdana"/>
                <a:cs typeface="Verdana"/>
                <a:sym typeface="Verdana"/>
              </a:rPr>
              <a:t>Finally let’s consider more forms of love. First, the love shown when one teaches. As a teacher, others will consider the words spoken and how they are spoken. </a:t>
            </a:r>
            <a:endParaRPr sz="1800">
              <a:solidFill>
                <a:srgbClr val="D2034F"/>
              </a:solidFill>
              <a:latin typeface="Verdana"/>
              <a:ea typeface="Verdana"/>
              <a:cs typeface="Verdana"/>
              <a:sym typeface="Verdana"/>
            </a:endParaRPr>
          </a:p>
          <a:p>
            <a:pPr indent="0" lvl="0" marL="0" rtl="0" algn="l">
              <a:lnSpc>
                <a:spcPct val="115000"/>
              </a:lnSpc>
              <a:spcBef>
                <a:spcPts val="1100"/>
              </a:spcBef>
              <a:spcAft>
                <a:spcPts val="0"/>
              </a:spcAft>
              <a:buNone/>
            </a:pPr>
            <a:r>
              <a:t/>
            </a:r>
            <a:endParaRPr sz="1800">
              <a:solidFill>
                <a:srgbClr val="D2034F"/>
              </a:solidFill>
              <a:latin typeface="Verdana"/>
              <a:ea typeface="Verdana"/>
              <a:cs typeface="Verdana"/>
              <a:sym typeface="Verdana"/>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C89B7B"/>
        </a:solidFill>
      </p:bgPr>
    </p:bg>
    <p:spTree>
      <p:nvGrpSpPr>
        <p:cNvPr id="70" name="Shape 70"/>
        <p:cNvGrpSpPr/>
        <p:nvPr/>
      </p:nvGrpSpPr>
      <p:grpSpPr>
        <a:xfrm>
          <a:off x="0" y="0"/>
          <a:ext cx="0" cy="0"/>
          <a:chOff x="0" y="0"/>
          <a:chExt cx="0" cy="0"/>
        </a:xfrm>
      </p:grpSpPr>
      <p:pic>
        <p:nvPicPr>
          <p:cNvPr id="71" name="Google Shape;71;p15"/>
          <p:cNvPicPr preferRelativeResize="0"/>
          <p:nvPr/>
        </p:nvPicPr>
        <p:blipFill>
          <a:blip r:embed="rId3">
            <a:alphaModFix/>
          </a:blip>
          <a:stretch>
            <a:fillRect/>
          </a:stretch>
        </p:blipFill>
        <p:spPr>
          <a:xfrm>
            <a:off x="4571998" y="0"/>
            <a:ext cx="4572005" cy="5143502"/>
          </a:xfrm>
          <a:prstGeom prst="rect">
            <a:avLst/>
          </a:prstGeom>
          <a:noFill/>
          <a:ln>
            <a:noFill/>
          </a:ln>
        </p:spPr>
      </p:pic>
      <p:sp>
        <p:nvSpPr>
          <p:cNvPr id="72" name="Google Shape;72;p15"/>
          <p:cNvSpPr txBox="1"/>
          <p:nvPr/>
        </p:nvSpPr>
        <p:spPr>
          <a:xfrm>
            <a:off x="0" y="0"/>
            <a:ext cx="9144000" cy="11757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a:latin typeface="Verdana"/>
              <a:ea typeface="Verdana"/>
              <a:cs typeface="Verdana"/>
              <a:sym typeface="Verdana"/>
            </a:endParaRPr>
          </a:p>
        </p:txBody>
      </p:sp>
      <p:sp>
        <p:nvSpPr>
          <p:cNvPr id="73" name="Google Shape;73;p15"/>
          <p:cNvSpPr txBox="1"/>
          <p:nvPr/>
        </p:nvSpPr>
        <p:spPr>
          <a:xfrm>
            <a:off x="7977050" y="104500"/>
            <a:ext cx="7343100" cy="856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74" name="Google Shape;74;p15"/>
          <p:cNvSpPr txBox="1"/>
          <p:nvPr/>
        </p:nvSpPr>
        <p:spPr>
          <a:xfrm>
            <a:off x="33300" y="149800"/>
            <a:ext cx="4244700" cy="43779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75" name="Google Shape;75;p15"/>
          <p:cNvSpPr txBox="1"/>
          <p:nvPr/>
        </p:nvSpPr>
        <p:spPr>
          <a:xfrm>
            <a:off x="0" y="104500"/>
            <a:ext cx="4444500" cy="40071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1100"/>
              </a:spcBef>
              <a:spcAft>
                <a:spcPts val="0"/>
              </a:spcAft>
              <a:buNone/>
            </a:pPr>
            <a:r>
              <a:rPr lang="en" sz="1800">
                <a:solidFill>
                  <a:srgbClr val="D2034F"/>
                </a:solidFill>
                <a:latin typeface="Verdana"/>
                <a:ea typeface="Verdana"/>
                <a:cs typeface="Verdana"/>
                <a:sym typeface="Verdana"/>
              </a:rPr>
              <a:t>Finally let’s consider more forms of love. First, the love shown when one teaches. As a teacher, others will consider the words spoken and how they are spoken. </a:t>
            </a:r>
            <a:endParaRPr sz="1800">
              <a:solidFill>
                <a:srgbClr val="D2034F"/>
              </a:solidFill>
              <a:latin typeface="Verdana"/>
              <a:ea typeface="Verdana"/>
              <a:cs typeface="Verdana"/>
              <a:sym typeface="Verdana"/>
            </a:endParaRPr>
          </a:p>
          <a:p>
            <a:pPr indent="0" lvl="0" marL="0" rtl="0" algn="l">
              <a:lnSpc>
                <a:spcPct val="115000"/>
              </a:lnSpc>
              <a:spcBef>
                <a:spcPts val="1100"/>
              </a:spcBef>
              <a:spcAft>
                <a:spcPts val="0"/>
              </a:spcAft>
              <a:buNone/>
            </a:pPr>
            <a:r>
              <a:rPr lang="en" sz="1800">
                <a:solidFill>
                  <a:srgbClr val="D2034F"/>
                </a:solidFill>
                <a:latin typeface="Verdana"/>
                <a:ea typeface="Verdana"/>
                <a:cs typeface="Verdana"/>
                <a:sym typeface="Verdana"/>
              </a:rPr>
              <a:t>They will consider the scripture used and how well the speaker makes the points he is attempting to make and whether or not they apply or are used in error.</a:t>
            </a:r>
            <a:endParaRPr sz="1800">
              <a:solidFill>
                <a:srgbClr val="D2034F"/>
              </a:solidFill>
              <a:latin typeface="Verdana"/>
              <a:ea typeface="Verdana"/>
              <a:cs typeface="Verdana"/>
              <a:sym typeface="Verdana"/>
            </a:endParaRPr>
          </a:p>
          <a:p>
            <a:pPr indent="0" lvl="0" marL="0" rtl="0" algn="l">
              <a:lnSpc>
                <a:spcPct val="115000"/>
              </a:lnSpc>
              <a:spcBef>
                <a:spcPts val="1100"/>
              </a:spcBef>
              <a:spcAft>
                <a:spcPts val="0"/>
              </a:spcAft>
              <a:buNone/>
            </a:pPr>
            <a:r>
              <a:t/>
            </a:r>
            <a:endParaRPr sz="1800">
              <a:solidFill>
                <a:srgbClr val="D2034F"/>
              </a:solidFill>
              <a:latin typeface="Verdana"/>
              <a:ea typeface="Verdana"/>
              <a:cs typeface="Verdana"/>
              <a:sym typeface="Verdana"/>
            </a:endParaRPr>
          </a:p>
          <a:p>
            <a:pPr indent="0" lvl="0" marL="0" rtl="0" algn="l">
              <a:lnSpc>
                <a:spcPct val="115000"/>
              </a:lnSpc>
              <a:spcBef>
                <a:spcPts val="1100"/>
              </a:spcBef>
              <a:spcAft>
                <a:spcPts val="0"/>
              </a:spcAft>
              <a:buNone/>
            </a:pPr>
            <a:r>
              <a:t/>
            </a:r>
            <a:endParaRPr sz="1800">
              <a:solidFill>
                <a:srgbClr val="D2034F"/>
              </a:solidFill>
              <a:latin typeface="Verdana"/>
              <a:ea typeface="Verdana"/>
              <a:cs typeface="Verdana"/>
              <a:sym typeface="Verdana"/>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C89B7B"/>
        </a:solidFill>
      </p:bgPr>
    </p:bg>
    <p:spTree>
      <p:nvGrpSpPr>
        <p:cNvPr id="79" name="Shape 79"/>
        <p:cNvGrpSpPr/>
        <p:nvPr/>
      </p:nvGrpSpPr>
      <p:grpSpPr>
        <a:xfrm>
          <a:off x="0" y="0"/>
          <a:ext cx="0" cy="0"/>
          <a:chOff x="0" y="0"/>
          <a:chExt cx="0" cy="0"/>
        </a:xfrm>
      </p:grpSpPr>
      <p:pic>
        <p:nvPicPr>
          <p:cNvPr id="80" name="Google Shape;80;p16"/>
          <p:cNvPicPr preferRelativeResize="0"/>
          <p:nvPr/>
        </p:nvPicPr>
        <p:blipFill>
          <a:blip r:embed="rId3">
            <a:alphaModFix/>
          </a:blip>
          <a:stretch>
            <a:fillRect/>
          </a:stretch>
        </p:blipFill>
        <p:spPr>
          <a:xfrm>
            <a:off x="4571998" y="0"/>
            <a:ext cx="4572005" cy="5143502"/>
          </a:xfrm>
          <a:prstGeom prst="rect">
            <a:avLst/>
          </a:prstGeom>
          <a:noFill/>
          <a:ln>
            <a:noFill/>
          </a:ln>
        </p:spPr>
      </p:pic>
      <p:sp>
        <p:nvSpPr>
          <p:cNvPr id="81" name="Google Shape;81;p16"/>
          <p:cNvSpPr txBox="1"/>
          <p:nvPr/>
        </p:nvSpPr>
        <p:spPr>
          <a:xfrm>
            <a:off x="0" y="0"/>
            <a:ext cx="9144000" cy="11757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a:latin typeface="Verdana"/>
              <a:ea typeface="Verdana"/>
              <a:cs typeface="Verdana"/>
              <a:sym typeface="Verdana"/>
            </a:endParaRPr>
          </a:p>
        </p:txBody>
      </p:sp>
      <p:sp>
        <p:nvSpPr>
          <p:cNvPr id="82" name="Google Shape;82;p16"/>
          <p:cNvSpPr txBox="1"/>
          <p:nvPr/>
        </p:nvSpPr>
        <p:spPr>
          <a:xfrm>
            <a:off x="7977050" y="104500"/>
            <a:ext cx="7343100" cy="856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83" name="Google Shape;83;p16"/>
          <p:cNvSpPr txBox="1"/>
          <p:nvPr/>
        </p:nvSpPr>
        <p:spPr>
          <a:xfrm>
            <a:off x="33300" y="149800"/>
            <a:ext cx="4244700" cy="43779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84" name="Google Shape;84;p16"/>
          <p:cNvSpPr txBox="1"/>
          <p:nvPr/>
        </p:nvSpPr>
        <p:spPr>
          <a:xfrm>
            <a:off x="0" y="104500"/>
            <a:ext cx="4444500" cy="40071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1100"/>
              </a:spcBef>
              <a:spcAft>
                <a:spcPts val="0"/>
              </a:spcAft>
              <a:buNone/>
            </a:pPr>
            <a:r>
              <a:rPr lang="en" sz="1800">
                <a:solidFill>
                  <a:srgbClr val="D2034F"/>
                </a:solidFill>
                <a:latin typeface="Verdana"/>
                <a:ea typeface="Verdana"/>
                <a:cs typeface="Verdana"/>
                <a:sym typeface="Verdana"/>
              </a:rPr>
              <a:t>Considering how important it is, why does anyone present a lesson, talk, or sermon? </a:t>
            </a:r>
            <a:endParaRPr sz="1800">
              <a:solidFill>
                <a:srgbClr val="D2034F"/>
              </a:solidFill>
              <a:latin typeface="Verdana"/>
              <a:ea typeface="Verdana"/>
              <a:cs typeface="Verdana"/>
              <a:sym typeface="Verdana"/>
            </a:endParaRPr>
          </a:p>
          <a:p>
            <a:pPr indent="0" lvl="0" marL="0" rtl="0" algn="l">
              <a:lnSpc>
                <a:spcPct val="115000"/>
              </a:lnSpc>
              <a:spcBef>
                <a:spcPts val="1100"/>
              </a:spcBef>
              <a:spcAft>
                <a:spcPts val="0"/>
              </a:spcAft>
              <a:buNone/>
            </a:pPr>
            <a:r>
              <a:t/>
            </a:r>
            <a:endParaRPr sz="1800">
              <a:solidFill>
                <a:srgbClr val="D2034F"/>
              </a:solidFill>
              <a:latin typeface="Verdana"/>
              <a:ea typeface="Verdana"/>
              <a:cs typeface="Verdana"/>
              <a:sym typeface="Verdana"/>
            </a:endParaRPr>
          </a:p>
          <a:p>
            <a:pPr indent="0" lvl="0" marL="0" rtl="0" algn="l">
              <a:lnSpc>
                <a:spcPct val="115000"/>
              </a:lnSpc>
              <a:spcBef>
                <a:spcPts val="1100"/>
              </a:spcBef>
              <a:spcAft>
                <a:spcPts val="0"/>
              </a:spcAft>
              <a:buNone/>
            </a:pPr>
            <a:r>
              <a:t/>
            </a:r>
            <a:endParaRPr sz="1800">
              <a:solidFill>
                <a:srgbClr val="D2034F"/>
              </a:solidFill>
              <a:latin typeface="Verdana"/>
              <a:ea typeface="Verdana"/>
              <a:cs typeface="Verdana"/>
              <a:sym typeface="Verdana"/>
            </a:endParaRPr>
          </a:p>
          <a:p>
            <a:pPr indent="0" lvl="0" marL="0" rtl="0" algn="l">
              <a:lnSpc>
                <a:spcPct val="115000"/>
              </a:lnSpc>
              <a:spcBef>
                <a:spcPts val="1100"/>
              </a:spcBef>
              <a:spcAft>
                <a:spcPts val="0"/>
              </a:spcAft>
              <a:buNone/>
            </a:pPr>
            <a:r>
              <a:t/>
            </a:r>
            <a:endParaRPr sz="1800">
              <a:solidFill>
                <a:srgbClr val="D2034F"/>
              </a:solidFill>
              <a:latin typeface="Verdana"/>
              <a:ea typeface="Verdana"/>
              <a:cs typeface="Verdana"/>
              <a:sym typeface="Verdana"/>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C89B7B"/>
        </a:solidFill>
      </p:bgPr>
    </p:bg>
    <p:spTree>
      <p:nvGrpSpPr>
        <p:cNvPr id="88" name="Shape 88"/>
        <p:cNvGrpSpPr/>
        <p:nvPr/>
      </p:nvGrpSpPr>
      <p:grpSpPr>
        <a:xfrm>
          <a:off x="0" y="0"/>
          <a:ext cx="0" cy="0"/>
          <a:chOff x="0" y="0"/>
          <a:chExt cx="0" cy="0"/>
        </a:xfrm>
      </p:grpSpPr>
      <p:pic>
        <p:nvPicPr>
          <p:cNvPr id="89" name="Google Shape;89;p17"/>
          <p:cNvPicPr preferRelativeResize="0"/>
          <p:nvPr/>
        </p:nvPicPr>
        <p:blipFill>
          <a:blip r:embed="rId3">
            <a:alphaModFix/>
          </a:blip>
          <a:stretch>
            <a:fillRect/>
          </a:stretch>
        </p:blipFill>
        <p:spPr>
          <a:xfrm>
            <a:off x="4571998" y="0"/>
            <a:ext cx="4572005" cy="5143502"/>
          </a:xfrm>
          <a:prstGeom prst="rect">
            <a:avLst/>
          </a:prstGeom>
          <a:noFill/>
          <a:ln>
            <a:noFill/>
          </a:ln>
        </p:spPr>
      </p:pic>
      <p:sp>
        <p:nvSpPr>
          <p:cNvPr id="90" name="Google Shape;90;p17"/>
          <p:cNvSpPr txBox="1"/>
          <p:nvPr/>
        </p:nvSpPr>
        <p:spPr>
          <a:xfrm>
            <a:off x="0" y="0"/>
            <a:ext cx="9144000" cy="11757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a:latin typeface="Verdana"/>
              <a:ea typeface="Verdana"/>
              <a:cs typeface="Verdana"/>
              <a:sym typeface="Verdana"/>
            </a:endParaRPr>
          </a:p>
        </p:txBody>
      </p:sp>
      <p:sp>
        <p:nvSpPr>
          <p:cNvPr id="91" name="Google Shape;91;p17"/>
          <p:cNvSpPr txBox="1"/>
          <p:nvPr/>
        </p:nvSpPr>
        <p:spPr>
          <a:xfrm>
            <a:off x="7977050" y="104500"/>
            <a:ext cx="7343100" cy="856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92" name="Google Shape;92;p17"/>
          <p:cNvSpPr txBox="1"/>
          <p:nvPr/>
        </p:nvSpPr>
        <p:spPr>
          <a:xfrm>
            <a:off x="33300" y="149800"/>
            <a:ext cx="4244700" cy="43779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93" name="Google Shape;93;p17"/>
          <p:cNvSpPr txBox="1"/>
          <p:nvPr/>
        </p:nvSpPr>
        <p:spPr>
          <a:xfrm>
            <a:off x="0" y="104500"/>
            <a:ext cx="4444500" cy="40071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1100"/>
              </a:spcBef>
              <a:spcAft>
                <a:spcPts val="0"/>
              </a:spcAft>
              <a:buNone/>
            </a:pPr>
            <a:r>
              <a:rPr lang="en" sz="1800">
                <a:solidFill>
                  <a:srgbClr val="D2034F"/>
                </a:solidFill>
                <a:latin typeface="Verdana"/>
                <a:ea typeface="Verdana"/>
                <a:cs typeface="Verdana"/>
                <a:sym typeface="Verdana"/>
              </a:rPr>
              <a:t>Considering how important it is, why does anyone present a lesson, talk, or sermon? </a:t>
            </a:r>
            <a:endParaRPr sz="1800">
              <a:solidFill>
                <a:srgbClr val="D2034F"/>
              </a:solidFill>
              <a:latin typeface="Verdana"/>
              <a:ea typeface="Verdana"/>
              <a:cs typeface="Verdana"/>
              <a:sym typeface="Verdana"/>
            </a:endParaRPr>
          </a:p>
          <a:p>
            <a:pPr indent="0" lvl="0" marL="0" rtl="0" algn="l">
              <a:lnSpc>
                <a:spcPct val="115000"/>
              </a:lnSpc>
              <a:spcBef>
                <a:spcPts val="1100"/>
              </a:spcBef>
              <a:spcAft>
                <a:spcPts val="0"/>
              </a:spcAft>
              <a:buNone/>
            </a:pPr>
            <a:r>
              <a:rPr lang="en" sz="1800">
                <a:solidFill>
                  <a:srgbClr val="D2034F"/>
                </a:solidFill>
                <a:latin typeface="Verdana"/>
                <a:ea typeface="Verdana"/>
                <a:cs typeface="Verdana"/>
                <a:sym typeface="Verdana"/>
              </a:rPr>
              <a:t>We do so because we love those who hear those messages. We love them so we work on material and strive to use scripture as best we can to make that material focused and easily understood.</a:t>
            </a:r>
            <a:endParaRPr sz="1800">
              <a:solidFill>
                <a:srgbClr val="D2034F"/>
              </a:solidFill>
              <a:latin typeface="Verdana"/>
              <a:ea typeface="Verdana"/>
              <a:cs typeface="Verdana"/>
              <a:sym typeface="Verdana"/>
            </a:endParaRPr>
          </a:p>
          <a:p>
            <a:pPr indent="0" lvl="0" marL="0" rtl="0" algn="l">
              <a:lnSpc>
                <a:spcPct val="115000"/>
              </a:lnSpc>
              <a:spcBef>
                <a:spcPts val="1100"/>
              </a:spcBef>
              <a:spcAft>
                <a:spcPts val="0"/>
              </a:spcAft>
              <a:buNone/>
            </a:pPr>
            <a:r>
              <a:t/>
            </a:r>
            <a:endParaRPr sz="1800">
              <a:solidFill>
                <a:srgbClr val="D2034F"/>
              </a:solidFill>
              <a:latin typeface="Verdana"/>
              <a:ea typeface="Verdana"/>
              <a:cs typeface="Verdana"/>
              <a:sym typeface="Verdana"/>
            </a:endParaRPr>
          </a:p>
          <a:p>
            <a:pPr indent="0" lvl="0" marL="0" rtl="0" algn="l">
              <a:lnSpc>
                <a:spcPct val="115000"/>
              </a:lnSpc>
              <a:spcBef>
                <a:spcPts val="1100"/>
              </a:spcBef>
              <a:spcAft>
                <a:spcPts val="0"/>
              </a:spcAft>
              <a:buNone/>
            </a:pPr>
            <a:r>
              <a:t/>
            </a:r>
            <a:endParaRPr sz="1800">
              <a:solidFill>
                <a:srgbClr val="D2034F"/>
              </a:solidFill>
              <a:latin typeface="Verdana"/>
              <a:ea typeface="Verdana"/>
              <a:cs typeface="Verdana"/>
              <a:sym typeface="Verdana"/>
            </a:endParaRPr>
          </a:p>
          <a:p>
            <a:pPr indent="0" lvl="0" marL="0" rtl="0" algn="l">
              <a:lnSpc>
                <a:spcPct val="115000"/>
              </a:lnSpc>
              <a:spcBef>
                <a:spcPts val="1100"/>
              </a:spcBef>
              <a:spcAft>
                <a:spcPts val="0"/>
              </a:spcAft>
              <a:buNone/>
            </a:pPr>
            <a:r>
              <a:t/>
            </a:r>
            <a:endParaRPr sz="1800">
              <a:solidFill>
                <a:srgbClr val="D2034F"/>
              </a:solidFill>
              <a:latin typeface="Verdana"/>
              <a:ea typeface="Verdana"/>
              <a:cs typeface="Verdana"/>
              <a:sym typeface="Verdana"/>
            </a:endParaRPr>
          </a:p>
          <a:p>
            <a:pPr indent="0" lvl="0" marL="0" rtl="0" algn="l">
              <a:lnSpc>
                <a:spcPct val="115000"/>
              </a:lnSpc>
              <a:spcBef>
                <a:spcPts val="1100"/>
              </a:spcBef>
              <a:spcAft>
                <a:spcPts val="0"/>
              </a:spcAft>
              <a:buNone/>
            </a:pPr>
            <a:r>
              <a:t/>
            </a:r>
            <a:endParaRPr sz="1800">
              <a:solidFill>
                <a:srgbClr val="D2034F"/>
              </a:solidFill>
              <a:latin typeface="Verdana"/>
              <a:ea typeface="Verdana"/>
              <a:cs typeface="Verdana"/>
              <a:sym typeface="Verdana"/>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C89B7B"/>
        </a:solidFill>
      </p:bgPr>
    </p:bg>
    <p:spTree>
      <p:nvGrpSpPr>
        <p:cNvPr id="97" name="Shape 97"/>
        <p:cNvGrpSpPr/>
        <p:nvPr/>
      </p:nvGrpSpPr>
      <p:grpSpPr>
        <a:xfrm>
          <a:off x="0" y="0"/>
          <a:ext cx="0" cy="0"/>
          <a:chOff x="0" y="0"/>
          <a:chExt cx="0" cy="0"/>
        </a:xfrm>
      </p:grpSpPr>
      <p:pic>
        <p:nvPicPr>
          <p:cNvPr id="98" name="Google Shape;98;p18"/>
          <p:cNvPicPr preferRelativeResize="0"/>
          <p:nvPr/>
        </p:nvPicPr>
        <p:blipFill>
          <a:blip r:embed="rId3">
            <a:alphaModFix/>
          </a:blip>
          <a:stretch>
            <a:fillRect/>
          </a:stretch>
        </p:blipFill>
        <p:spPr>
          <a:xfrm>
            <a:off x="4571998" y="0"/>
            <a:ext cx="4572005" cy="5143502"/>
          </a:xfrm>
          <a:prstGeom prst="rect">
            <a:avLst/>
          </a:prstGeom>
          <a:noFill/>
          <a:ln>
            <a:noFill/>
          </a:ln>
        </p:spPr>
      </p:pic>
      <p:sp>
        <p:nvSpPr>
          <p:cNvPr id="99" name="Google Shape;99;p18"/>
          <p:cNvSpPr txBox="1"/>
          <p:nvPr/>
        </p:nvSpPr>
        <p:spPr>
          <a:xfrm>
            <a:off x="0" y="0"/>
            <a:ext cx="9144000" cy="11757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a:latin typeface="Verdana"/>
              <a:ea typeface="Verdana"/>
              <a:cs typeface="Verdana"/>
              <a:sym typeface="Verdana"/>
            </a:endParaRPr>
          </a:p>
        </p:txBody>
      </p:sp>
      <p:sp>
        <p:nvSpPr>
          <p:cNvPr id="100" name="Google Shape;100;p18"/>
          <p:cNvSpPr txBox="1"/>
          <p:nvPr/>
        </p:nvSpPr>
        <p:spPr>
          <a:xfrm>
            <a:off x="7977050" y="104500"/>
            <a:ext cx="7343100" cy="856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01" name="Google Shape;101;p18"/>
          <p:cNvSpPr txBox="1"/>
          <p:nvPr/>
        </p:nvSpPr>
        <p:spPr>
          <a:xfrm>
            <a:off x="33300" y="149800"/>
            <a:ext cx="4244700" cy="43779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02" name="Google Shape;102;p18"/>
          <p:cNvSpPr txBox="1"/>
          <p:nvPr/>
        </p:nvSpPr>
        <p:spPr>
          <a:xfrm>
            <a:off x="0" y="104500"/>
            <a:ext cx="4444500" cy="40071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1100"/>
              </a:spcBef>
              <a:spcAft>
                <a:spcPts val="0"/>
              </a:spcAft>
              <a:buClr>
                <a:schemeClr val="dk1"/>
              </a:buClr>
              <a:buSzPts val="1100"/>
              <a:buFont typeface="Arial"/>
              <a:buNone/>
            </a:pPr>
            <a:r>
              <a:rPr lang="en" sz="1800">
                <a:solidFill>
                  <a:srgbClr val="D2034F"/>
                </a:solidFill>
                <a:latin typeface="Verdana"/>
                <a:ea typeface="Verdana"/>
                <a:cs typeface="Verdana"/>
                <a:sym typeface="Verdana"/>
              </a:rPr>
              <a:t>It’s not for the money. If it was, I’d be speaking for a mega church, making people feel good, and use little if any scripture, but then how would you grow?</a:t>
            </a:r>
            <a:endParaRPr sz="1800">
              <a:solidFill>
                <a:srgbClr val="D2034F"/>
              </a:solidFill>
              <a:latin typeface="Verdana"/>
              <a:ea typeface="Verdana"/>
              <a:cs typeface="Verdana"/>
              <a:sym typeface="Verdana"/>
            </a:endParaRPr>
          </a:p>
          <a:p>
            <a:pPr indent="0" lvl="0" marL="0" rtl="0" algn="l">
              <a:lnSpc>
                <a:spcPct val="115000"/>
              </a:lnSpc>
              <a:spcBef>
                <a:spcPts val="1100"/>
              </a:spcBef>
              <a:spcAft>
                <a:spcPts val="0"/>
              </a:spcAft>
              <a:buNone/>
            </a:pPr>
            <a:r>
              <a:t/>
            </a:r>
            <a:endParaRPr sz="1800">
              <a:solidFill>
                <a:srgbClr val="D2034F"/>
              </a:solidFill>
              <a:latin typeface="Verdana"/>
              <a:ea typeface="Verdana"/>
              <a:cs typeface="Verdana"/>
              <a:sym typeface="Verdana"/>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C89B7B"/>
        </a:solidFill>
      </p:bgPr>
    </p:bg>
    <p:spTree>
      <p:nvGrpSpPr>
        <p:cNvPr id="106" name="Shape 106"/>
        <p:cNvGrpSpPr/>
        <p:nvPr/>
      </p:nvGrpSpPr>
      <p:grpSpPr>
        <a:xfrm>
          <a:off x="0" y="0"/>
          <a:ext cx="0" cy="0"/>
          <a:chOff x="0" y="0"/>
          <a:chExt cx="0" cy="0"/>
        </a:xfrm>
      </p:grpSpPr>
      <p:pic>
        <p:nvPicPr>
          <p:cNvPr id="107" name="Google Shape;107;p19"/>
          <p:cNvPicPr preferRelativeResize="0"/>
          <p:nvPr/>
        </p:nvPicPr>
        <p:blipFill>
          <a:blip r:embed="rId3">
            <a:alphaModFix/>
          </a:blip>
          <a:stretch>
            <a:fillRect/>
          </a:stretch>
        </p:blipFill>
        <p:spPr>
          <a:xfrm>
            <a:off x="4571998" y="0"/>
            <a:ext cx="4572005" cy="5143502"/>
          </a:xfrm>
          <a:prstGeom prst="rect">
            <a:avLst/>
          </a:prstGeom>
          <a:noFill/>
          <a:ln>
            <a:noFill/>
          </a:ln>
        </p:spPr>
      </p:pic>
      <p:sp>
        <p:nvSpPr>
          <p:cNvPr id="108" name="Google Shape;108;p19"/>
          <p:cNvSpPr txBox="1"/>
          <p:nvPr/>
        </p:nvSpPr>
        <p:spPr>
          <a:xfrm>
            <a:off x="0" y="0"/>
            <a:ext cx="9144000" cy="11757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a:latin typeface="Verdana"/>
              <a:ea typeface="Verdana"/>
              <a:cs typeface="Verdana"/>
              <a:sym typeface="Verdana"/>
            </a:endParaRPr>
          </a:p>
        </p:txBody>
      </p:sp>
      <p:sp>
        <p:nvSpPr>
          <p:cNvPr id="109" name="Google Shape;109;p19"/>
          <p:cNvSpPr txBox="1"/>
          <p:nvPr/>
        </p:nvSpPr>
        <p:spPr>
          <a:xfrm>
            <a:off x="7977050" y="104500"/>
            <a:ext cx="7343100" cy="856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10" name="Google Shape;110;p19"/>
          <p:cNvSpPr txBox="1"/>
          <p:nvPr/>
        </p:nvSpPr>
        <p:spPr>
          <a:xfrm>
            <a:off x="33300" y="149800"/>
            <a:ext cx="4244700" cy="43779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11" name="Google Shape;111;p19"/>
          <p:cNvSpPr txBox="1"/>
          <p:nvPr/>
        </p:nvSpPr>
        <p:spPr>
          <a:xfrm>
            <a:off x="0" y="104500"/>
            <a:ext cx="4444500" cy="40071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1100"/>
              </a:spcBef>
              <a:spcAft>
                <a:spcPts val="0"/>
              </a:spcAft>
              <a:buNone/>
            </a:pPr>
            <a:r>
              <a:rPr lang="en" sz="1800">
                <a:solidFill>
                  <a:srgbClr val="D2034F"/>
                </a:solidFill>
                <a:latin typeface="Verdana"/>
                <a:ea typeface="Verdana"/>
                <a:cs typeface="Verdana"/>
                <a:sym typeface="Verdana"/>
              </a:rPr>
              <a:t>It’s not for the money. If it was, I’d be speaking for a mega church, making people feel good, and use little if any scripture, but then how would you grow?</a:t>
            </a:r>
            <a:endParaRPr sz="1800">
              <a:solidFill>
                <a:srgbClr val="D2034F"/>
              </a:solidFill>
              <a:latin typeface="Verdana"/>
              <a:ea typeface="Verdana"/>
              <a:cs typeface="Verdana"/>
              <a:sym typeface="Verdana"/>
            </a:endParaRPr>
          </a:p>
          <a:p>
            <a:pPr indent="0" lvl="0" marL="0" rtl="0" algn="l">
              <a:lnSpc>
                <a:spcPct val="115000"/>
              </a:lnSpc>
              <a:spcBef>
                <a:spcPts val="1100"/>
              </a:spcBef>
              <a:spcAft>
                <a:spcPts val="0"/>
              </a:spcAft>
              <a:buNone/>
            </a:pPr>
            <a:r>
              <a:rPr lang="en" sz="1800">
                <a:solidFill>
                  <a:srgbClr val="D2034F"/>
                </a:solidFill>
                <a:latin typeface="Verdana"/>
                <a:ea typeface="Verdana"/>
                <a:cs typeface="Verdana"/>
                <a:sym typeface="Verdana"/>
              </a:rPr>
              <a:t>Other examples of love are visiting those who are unable to worship as they did, caring for those who are sick, giving them cards/flowers/food, encouraging the growth of the brethren, and weeping with those who are in mourning. All of these are love.</a:t>
            </a:r>
            <a:endParaRPr sz="1800">
              <a:solidFill>
                <a:srgbClr val="D2034F"/>
              </a:solidFill>
              <a:latin typeface="Verdana"/>
              <a:ea typeface="Verdana"/>
              <a:cs typeface="Verdana"/>
              <a:sym typeface="Verdana"/>
            </a:endParaRPr>
          </a:p>
          <a:p>
            <a:pPr indent="0" lvl="0" marL="0" rtl="0" algn="l">
              <a:lnSpc>
                <a:spcPct val="115000"/>
              </a:lnSpc>
              <a:spcBef>
                <a:spcPts val="1100"/>
              </a:spcBef>
              <a:spcAft>
                <a:spcPts val="0"/>
              </a:spcAft>
              <a:buNone/>
            </a:pPr>
            <a:r>
              <a:t/>
            </a:r>
            <a:endParaRPr sz="1800">
              <a:solidFill>
                <a:srgbClr val="D2034F"/>
              </a:solidFill>
              <a:latin typeface="Verdana"/>
              <a:ea typeface="Verdana"/>
              <a:cs typeface="Verdana"/>
              <a:sym typeface="Verdana"/>
            </a:endParaRPr>
          </a:p>
          <a:p>
            <a:pPr indent="0" lvl="0" marL="0" rtl="0" algn="l">
              <a:lnSpc>
                <a:spcPct val="115000"/>
              </a:lnSpc>
              <a:spcBef>
                <a:spcPts val="1100"/>
              </a:spcBef>
              <a:spcAft>
                <a:spcPts val="0"/>
              </a:spcAft>
              <a:buNone/>
            </a:pPr>
            <a:r>
              <a:t/>
            </a:r>
            <a:endParaRPr sz="1800">
              <a:solidFill>
                <a:srgbClr val="D2034F"/>
              </a:solidFill>
              <a:latin typeface="Verdana"/>
              <a:ea typeface="Verdana"/>
              <a:cs typeface="Verdana"/>
              <a:sym typeface="Verdana"/>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C89B7B"/>
        </a:solidFill>
      </p:bgPr>
    </p:bg>
    <p:spTree>
      <p:nvGrpSpPr>
        <p:cNvPr id="115" name="Shape 115"/>
        <p:cNvGrpSpPr/>
        <p:nvPr/>
      </p:nvGrpSpPr>
      <p:grpSpPr>
        <a:xfrm>
          <a:off x="0" y="0"/>
          <a:ext cx="0" cy="0"/>
          <a:chOff x="0" y="0"/>
          <a:chExt cx="0" cy="0"/>
        </a:xfrm>
      </p:grpSpPr>
      <p:pic>
        <p:nvPicPr>
          <p:cNvPr id="116" name="Google Shape;116;p20"/>
          <p:cNvPicPr preferRelativeResize="0"/>
          <p:nvPr/>
        </p:nvPicPr>
        <p:blipFill>
          <a:blip r:embed="rId3">
            <a:alphaModFix/>
          </a:blip>
          <a:stretch>
            <a:fillRect/>
          </a:stretch>
        </p:blipFill>
        <p:spPr>
          <a:xfrm>
            <a:off x="4571998" y="0"/>
            <a:ext cx="4572005" cy="5143502"/>
          </a:xfrm>
          <a:prstGeom prst="rect">
            <a:avLst/>
          </a:prstGeom>
          <a:noFill/>
          <a:ln>
            <a:noFill/>
          </a:ln>
        </p:spPr>
      </p:pic>
      <p:sp>
        <p:nvSpPr>
          <p:cNvPr id="117" name="Google Shape;117;p20"/>
          <p:cNvSpPr txBox="1"/>
          <p:nvPr/>
        </p:nvSpPr>
        <p:spPr>
          <a:xfrm>
            <a:off x="0" y="0"/>
            <a:ext cx="9144000" cy="11757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a:latin typeface="Verdana"/>
              <a:ea typeface="Verdana"/>
              <a:cs typeface="Verdana"/>
              <a:sym typeface="Verdana"/>
            </a:endParaRPr>
          </a:p>
        </p:txBody>
      </p:sp>
      <p:sp>
        <p:nvSpPr>
          <p:cNvPr id="118" name="Google Shape;118;p20"/>
          <p:cNvSpPr txBox="1"/>
          <p:nvPr/>
        </p:nvSpPr>
        <p:spPr>
          <a:xfrm>
            <a:off x="7977050" y="104500"/>
            <a:ext cx="7343100" cy="856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19" name="Google Shape;119;p20"/>
          <p:cNvSpPr txBox="1"/>
          <p:nvPr/>
        </p:nvSpPr>
        <p:spPr>
          <a:xfrm>
            <a:off x="33300" y="149800"/>
            <a:ext cx="4244700" cy="43779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20" name="Google Shape;120;p20"/>
          <p:cNvSpPr txBox="1"/>
          <p:nvPr/>
        </p:nvSpPr>
        <p:spPr>
          <a:xfrm>
            <a:off x="0" y="104500"/>
            <a:ext cx="4444500" cy="40071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1100"/>
              </a:spcBef>
              <a:spcAft>
                <a:spcPts val="0"/>
              </a:spcAft>
              <a:buClr>
                <a:schemeClr val="dk1"/>
              </a:buClr>
              <a:buSzPts val="1100"/>
              <a:buFont typeface="Arial"/>
              <a:buNone/>
            </a:pPr>
            <a:r>
              <a:rPr lang="en" sz="1800">
                <a:solidFill>
                  <a:srgbClr val="D2034F"/>
                </a:solidFill>
                <a:latin typeface="Verdana"/>
                <a:ea typeface="Verdana"/>
                <a:cs typeface="Verdana"/>
                <a:sym typeface="Verdana"/>
              </a:rPr>
              <a:t>Why do we speak to others about the bible? Because we love our fellow man and their soul. </a:t>
            </a:r>
            <a:endParaRPr sz="1800">
              <a:solidFill>
                <a:srgbClr val="D2034F"/>
              </a:solidFill>
              <a:latin typeface="Verdana"/>
              <a:ea typeface="Verdana"/>
              <a:cs typeface="Verdana"/>
              <a:sym typeface="Verdana"/>
            </a:endParaRPr>
          </a:p>
          <a:p>
            <a:pPr indent="0" lvl="0" marL="0" rtl="0" algn="l">
              <a:lnSpc>
                <a:spcPct val="115000"/>
              </a:lnSpc>
              <a:spcBef>
                <a:spcPts val="1100"/>
              </a:spcBef>
              <a:spcAft>
                <a:spcPts val="0"/>
              </a:spcAft>
              <a:buNone/>
            </a:pPr>
            <a:r>
              <a:t/>
            </a:r>
            <a:endParaRPr sz="1800">
              <a:solidFill>
                <a:srgbClr val="D2034F"/>
              </a:solidFill>
              <a:latin typeface="Verdana"/>
              <a:ea typeface="Verdana"/>
              <a:cs typeface="Verdana"/>
              <a:sym typeface="Verdana"/>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C89B7B"/>
        </a:solidFill>
      </p:bgPr>
    </p:bg>
    <p:spTree>
      <p:nvGrpSpPr>
        <p:cNvPr id="124" name="Shape 124"/>
        <p:cNvGrpSpPr/>
        <p:nvPr/>
      </p:nvGrpSpPr>
      <p:grpSpPr>
        <a:xfrm>
          <a:off x="0" y="0"/>
          <a:ext cx="0" cy="0"/>
          <a:chOff x="0" y="0"/>
          <a:chExt cx="0" cy="0"/>
        </a:xfrm>
      </p:grpSpPr>
      <p:pic>
        <p:nvPicPr>
          <p:cNvPr id="125" name="Google Shape;125;p21"/>
          <p:cNvPicPr preferRelativeResize="0"/>
          <p:nvPr/>
        </p:nvPicPr>
        <p:blipFill>
          <a:blip r:embed="rId3">
            <a:alphaModFix/>
          </a:blip>
          <a:stretch>
            <a:fillRect/>
          </a:stretch>
        </p:blipFill>
        <p:spPr>
          <a:xfrm>
            <a:off x="4571998" y="0"/>
            <a:ext cx="4572005" cy="5143502"/>
          </a:xfrm>
          <a:prstGeom prst="rect">
            <a:avLst/>
          </a:prstGeom>
          <a:noFill/>
          <a:ln>
            <a:noFill/>
          </a:ln>
        </p:spPr>
      </p:pic>
      <p:sp>
        <p:nvSpPr>
          <p:cNvPr id="126" name="Google Shape;126;p21"/>
          <p:cNvSpPr txBox="1"/>
          <p:nvPr/>
        </p:nvSpPr>
        <p:spPr>
          <a:xfrm>
            <a:off x="0" y="0"/>
            <a:ext cx="9144000" cy="11757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a:latin typeface="Verdana"/>
              <a:ea typeface="Verdana"/>
              <a:cs typeface="Verdana"/>
              <a:sym typeface="Verdana"/>
            </a:endParaRPr>
          </a:p>
        </p:txBody>
      </p:sp>
      <p:sp>
        <p:nvSpPr>
          <p:cNvPr id="127" name="Google Shape;127;p21"/>
          <p:cNvSpPr txBox="1"/>
          <p:nvPr/>
        </p:nvSpPr>
        <p:spPr>
          <a:xfrm>
            <a:off x="7977050" y="104500"/>
            <a:ext cx="7343100" cy="856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28" name="Google Shape;128;p21"/>
          <p:cNvSpPr txBox="1"/>
          <p:nvPr/>
        </p:nvSpPr>
        <p:spPr>
          <a:xfrm>
            <a:off x="33300" y="149800"/>
            <a:ext cx="4244700" cy="43779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29" name="Google Shape;129;p21"/>
          <p:cNvSpPr txBox="1"/>
          <p:nvPr/>
        </p:nvSpPr>
        <p:spPr>
          <a:xfrm>
            <a:off x="0" y="104500"/>
            <a:ext cx="4444500" cy="40071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1100"/>
              </a:spcBef>
              <a:spcAft>
                <a:spcPts val="0"/>
              </a:spcAft>
              <a:buNone/>
            </a:pPr>
            <a:r>
              <a:rPr lang="en" sz="1800">
                <a:solidFill>
                  <a:srgbClr val="D2034F"/>
                </a:solidFill>
                <a:latin typeface="Verdana"/>
                <a:ea typeface="Verdana"/>
                <a:cs typeface="Verdana"/>
                <a:sym typeface="Verdana"/>
              </a:rPr>
              <a:t>Why do we speak to others about the bible? Because we love our fellow man and their soul. </a:t>
            </a:r>
            <a:endParaRPr sz="1800">
              <a:solidFill>
                <a:srgbClr val="D2034F"/>
              </a:solidFill>
              <a:latin typeface="Verdana"/>
              <a:ea typeface="Verdana"/>
              <a:cs typeface="Verdana"/>
              <a:sym typeface="Verdana"/>
            </a:endParaRPr>
          </a:p>
          <a:p>
            <a:pPr indent="0" lvl="0" marL="0" rtl="0" algn="l">
              <a:lnSpc>
                <a:spcPct val="115000"/>
              </a:lnSpc>
              <a:spcBef>
                <a:spcPts val="1100"/>
              </a:spcBef>
              <a:spcAft>
                <a:spcPts val="0"/>
              </a:spcAft>
              <a:buNone/>
            </a:pPr>
            <a:r>
              <a:rPr lang="en" sz="1800">
                <a:solidFill>
                  <a:srgbClr val="D2034F"/>
                </a:solidFill>
                <a:latin typeface="Verdana"/>
                <a:ea typeface="Verdana"/>
                <a:cs typeface="Verdana"/>
                <a:sym typeface="Verdana"/>
              </a:rPr>
              <a:t>Through doing all of these things, we show that we love God.</a:t>
            </a:r>
            <a:endParaRPr sz="1800">
              <a:solidFill>
                <a:srgbClr val="D2034F"/>
              </a:solidFill>
              <a:latin typeface="Verdana"/>
              <a:ea typeface="Verdana"/>
              <a:cs typeface="Verdana"/>
              <a:sym typeface="Verdana"/>
            </a:endParaRPr>
          </a:p>
          <a:p>
            <a:pPr indent="0" lvl="0" marL="0" rtl="0" algn="l">
              <a:lnSpc>
                <a:spcPct val="115000"/>
              </a:lnSpc>
              <a:spcBef>
                <a:spcPts val="1100"/>
              </a:spcBef>
              <a:spcAft>
                <a:spcPts val="0"/>
              </a:spcAft>
              <a:buNone/>
            </a:pPr>
            <a:r>
              <a:t/>
            </a:r>
            <a:endParaRPr sz="1800">
              <a:solidFill>
                <a:srgbClr val="D2034F"/>
              </a:solidFill>
              <a:latin typeface="Verdana"/>
              <a:ea typeface="Verdana"/>
              <a:cs typeface="Verdana"/>
              <a:sym typeface="Verdana"/>
            </a:endParaRPr>
          </a:p>
          <a:p>
            <a:pPr indent="0" lvl="0" marL="0" rtl="0" algn="l">
              <a:lnSpc>
                <a:spcPct val="115000"/>
              </a:lnSpc>
              <a:spcBef>
                <a:spcPts val="1100"/>
              </a:spcBef>
              <a:spcAft>
                <a:spcPts val="0"/>
              </a:spcAft>
              <a:buNone/>
            </a:pPr>
            <a:r>
              <a:t/>
            </a:r>
            <a:endParaRPr sz="1800">
              <a:solidFill>
                <a:srgbClr val="D2034F"/>
              </a:solidFill>
              <a:latin typeface="Verdana"/>
              <a:ea typeface="Verdana"/>
              <a:cs typeface="Verdana"/>
              <a:sym typeface="Verdana"/>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