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g5aeddad66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5aeddad66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5aeddad662_0_1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5aeddad662_0_1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g5aeddad662_0_1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5aeddad662_0_1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g5aeddad662_0_2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5aeddad662_0_2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Google Shape;156;g5aeddad662_0_2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5aeddad662_0_2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Google Shape;59;g5aeddad662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5aeddad662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g5aeddad662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5aeddad662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Google Shape;77;g5aeddad662_0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5aeddad662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g5aeddad662_0_1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5aeddad662_0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5aeddad662_0_1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5aeddad662_0_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g5aeddad662_0_1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5aeddad662_0_1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5aeddad662_0_1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5aeddad662_0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g5aeddad662_0_1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5aeddad662_0_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3.jp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3.jp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3.jp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0"/>
            <a:ext cx="9143997" cy="5143502"/>
          </a:xfrm>
          <a:prstGeom prst="rect">
            <a:avLst/>
          </a:prstGeom>
          <a:noFill/>
          <a:ln>
            <a:noFill/>
          </a:ln>
        </p:spPr>
      </p:pic>
      <p:sp>
        <p:nvSpPr>
          <p:cNvPr id="55" name="Google Shape;55;p13"/>
          <p:cNvSpPr txBox="1"/>
          <p:nvPr/>
        </p:nvSpPr>
        <p:spPr>
          <a:xfrm>
            <a:off x="0" y="0"/>
            <a:ext cx="9144000" cy="117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Verdana"/>
              <a:ea typeface="Verdana"/>
              <a:cs typeface="Verdana"/>
              <a:sym typeface="Verdana"/>
            </a:endParaRPr>
          </a:p>
        </p:txBody>
      </p:sp>
      <p:sp>
        <p:nvSpPr>
          <p:cNvPr id="56" name="Google Shape;56;p13"/>
          <p:cNvSpPr txBox="1"/>
          <p:nvPr/>
        </p:nvSpPr>
        <p:spPr>
          <a:xfrm>
            <a:off x="7977050" y="104500"/>
            <a:ext cx="7343100" cy="8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3"/>
          <p:cNvSpPr txBox="1"/>
          <p:nvPr/>
        </p:nvSpPr>
        <p:spPr>
          <a:xfrm>
            <a:off x="34825" y="52250"/>
            <a:ext cx="9144000" cy="1175700"/>
          </a:xfrm>
          <a:prstGeom prst="rect">
            <a:avLst/>
          </a:prstGeom>
          <a:noFill/>
          <a:ln>
            <a:noFill/>
          </a:ln>
        </p:spPr>
        <p:txBody>
          <a:bodyPr anchorCtr="0" anchor="t" bIns="91425" lIns="91425" spcFirstLastPara="1" rIns="91425" wrap="square" tIns="91425">
            <a:noAutofit/>
          </a:bodyPr>
          <a:lstStyle/>
          <a:p>
            <a:pPr indent="457200" lvl="0" marL="457200" rtl="0" algn="l">
              <a:spcBef>
                <a:spcPts val="0"/>
              </a:spcBef>
              <a:spcAft>
                <a:spcPts val="0"/>
              </a:spcAft>
              <a:buNone/>
            </a:pPr>
            <a:r>
              <a:rPr b="1" lang="en" sz="6000">
                <a:solidFill>
                  <a:srgbClr val="FF0000"/>
                </a:solidFill>
                <a:highlight>
                  <a:srgbClr val="C89B7B"/>
                </a:highlight>
                <a:latin typeface="Verdana"/>
                <a:ea typeface="Verdana"/>
                <a:cs typeface="Verdana"/>
                <a:sym typeface="Verdana"/>
              </a:rPr>
              <a:t>What Is</a:t>
            </a:r>
            <a:endParaRPr b="1" sz="6000">
              <a:solidFill>
                <a:srgbClr val="FF0000"/>
              </a:solidFill>
              <a:highlight>
                <a:srgbClr val="C89B7B"/>
              </a:highlight>
              <a:latin typeface="Verdana"/>
              <a:ea typeface="Verdana"/>
              <a:cs typeface="Verdana"/>
              <a:sym typeface="Verdana"/>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89B7B"/>
        </a:solidFill>
      </p:bgPr>
    </p:bg>
    <p:spTree>
      <p:nvGrpSpPr>
        <p:cNvPr id="133" name="Shape 133"/>
        <p:cNvGrpSpPr/>
        <p:nvPr/>
      </p:nvGrpSpPr>
      <p:grpSpPr>
        <a:xfrm>
          <a:off x="0" y="0"/>
          <a:ext cx="0" cy="0"/>
          <a:chOff x="0" y="0"/>
          <a:chExt cx="0" cy="0"/>
        </a:xfrm>
      </p:grpSpPr>
      <p:pic>
        <p:nvPicPr>
          <p:cNvPr id="134" name="Google Shape;134;p22"/>
          <p:cNvPicPr preferRelativeResize="0"/>
          <p:nvPr/>
        </p:nvPicPr>
        <p:blipFill>
          <a:blip r:embed="rId3">
            <a:alphaModFix/>
          </a:blip>
          <a:stretch>
            <a:fillRect/>
          </a:stretch>
        </p:blipFill>
        <p:spPr>
          <a:xfrm>
            <a:off x="4571998" y="0"/>
            <a:ext cx="4572005" cy="5143502"/>
          </a:xfrm>
          <a:prstGeom prst="rect">
            <a:avLst/>
          </a:prstGeom>
          <a:noFill/>
          <a:ln>
            <a:noFill/>
          </a:ln>
        </p:spPr>
      </p:pic>
      <p:sp>
        <p:nvSpPr>
          <p:cNvPr id="135" name="Google Shape;135;p22"/>
          <p:cNvSpPr txBox="1"/>
          <p:nvPr/>
        </p:nvSpPr>
        <p:spPr>
          <a:xfrm>
            <a:off x="0" y="0"/>
            <a:ext cx="9144000" cy="117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Verdana"/>
              <a:ea typeface="Verdana"/>
              <a:cs typeface="Verdana"/>
              <a:sym typeface="Verdana"/>
            </a:endParaRPr>
          </a:p>
        </p:txBody>
      </p:sp>
      <p:sp>
        <p:nvSpPr>
          <p:cNvPr id="136" name="Google Shape;136;p22"/>
          <p:cNvSpPr txBox="1"/>
          <p:nvPr/>
        </p:nvSpPr>
        <p:spPr>
          <a:xfrm>
            <a:off x="7977050" y="104500"/>
            <a:ext cx="7343100" cy="8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22"/>
          <p:cNvSpPr txBox="1"/>
          <p:nvPr/>
        </p:nvSpPr>
        <p:spPr>
          <a:xfrm>
            <a:off x="-114275" y="104500"/>
            <a:ext cx="4244700" cy="437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22"/>
          <p:cNvSpPr txBox="1"/>
          <p:nvPr/>
        </p:nvSpPr>
        <p:spPr>
          <a:xfrm>
            <a:off x="0" y="104500"/>
            <a:ext cx="4444500" cy="4007100"/>
          </a:xfrm>
          <a:prstGeom prst="rect">
            <a:avLst/>
          </a:prstGeom>
          <a:noFill/>
          <a:ln>
            <a:noFill/>
          </a:ln>
        </p:spPr>
        <p:txBody>
          <a:bodyPr anchorCtr="0" anchor="t" bIns="91425" lIns="91425" spcFirstLastPara="1" rIns="91425" wrap="square" tIns="91425">
            <a:noAutofit/>
          </a:bodyPr>
          <a:lstStyle/>
          <a:p>
            <a:pPr indent="0" lvl="0" marL="139700" rtl="0" algn="l">
              <a:lnSpc>
                <a:spcPct val="150000"/>
              </a:lnSpc>
              <a:spcBef>
                <a:spcPts val="1100"/>
              </a:spcBef>
              <a:spcAft>
                <a:spcPts val="0"/>
              </a:spcAft>
              <a:buClr>
                <a:schemeClr val="dk1"/>
              </a:buClr>
              <a:buSzPts val="1100"/>
              <a:buFont typeface="Arial"/>
              <a:buNone/>
            </a:pPr>
            <a:r>
              <a:rPr i="1" lang="en" sz="1800">
                <a:solidFill>
                  <a:srgbClr val="D2034F"/>
                </a:solidFill>
                <a:latin typeface="Verdana"/>
                <a:ea typeface="Verdana"/>
                <a:cs typeface="Verdana"/>
                <a:sym typeface="Verdana"/>
              </a:rPr>
              <a:t>The Spirit of knowledge and of the fear of the Lord.</a:t>
            </a:r>
            <a:endParaRPr b="1" i="1" sz="1800">
              <a:solidFill>
                <a:srgbClr val="D2034F"/>
              </a:solidFill>
              <a:latin typeface="Verdana"/>
              <a:ea typeface="Verdana"/>
              <a:cs typeface="Verdana"/>
              <a:sym typeface="Verdana"/>
            </a:endParaRPr>
          </a:p>
          <a:p>
            <a:pPr indent="0" lvl="0" marL="139700" rtl="0" algn="l">
              <a:lnSpc>
                <a:spcPct val="150000"/>
              </a:lnSpc>
              <a:spcBef>
                <a:spcPts val="1100"/>
              </a:spcBef>
              <a:spcAft>
                <a:spcPts val="0"/>
              </a:spcAft>
              <a:buClr>
                <a:schemeClr val="dk1"/>
              </a:buClr>
              <a:buSzPts val="1100"/>
              <a:buFont typeface="Arial"/>
              <a:buNone/>
            </a:pPr>
            <a:r>
              <a:rPr i="1" lang="en" sz="1800">
                <a:solidFill>
                  <a:srgbClr val="D2034F"/>
                </a:solidFill>
                <a:latin typeface="Verdana"/>
                <a:ea typeface="Verdana"/>
                <a:cs typeface="Verdana"/>
                <a:sym typeface="Verdana"/>
              </a:rPr>
              <a:t>His delight is in the fear of the Lord,</a:t>
            </a:r>
            <a:endParaRPr i="1" sz="1800">
              <a:solidFill>
                <a:srgbClr val="D2034F"/>
              </a:solidFill>
              <a:latin typeface="Verdana"/>
              <a:ea typeface="Verdana"/>
              <a:cs typeface="Verdana"/>
              <a:sym typeface="Verdana"/>
            </a:endParaRPr>
          </a:p>
          <a:p>
            <a:pPr indent="0" lvl="0" marL="139700" rtl="0" algn="l">
              <a:lnSpc>
                <a:spcPct val="150000"/>
              </a:lnSpc>
              <a:spcBef>
                <a:spcPts val="1100"/>
              </a:spcBef>
              <a:spcAft>
                <a:spcPts val="0"/>
              </a:spcAft>
              <a:buClr>
                <a:schemeClr val="dk1"/>
              </a:buClr>
              <a:buSzPts val="1100"/>
              <a:buFont typeface="Arial"/>
              <a:buNone/>
            </a:pPr>
            <a:r>
              <a:rPr i="1" lang="en" sz="1800">
                <a:solidFill>
                  <a:srgbClr val="D2034F"/>
                </a:solidFill>
                <a:latin typeface="Verdana"/>
                <a:ea typeface="Verdana"/>
                <a:cs typeface="Verdana"/>
                <a:sym typeface="Verdana"/>
              </a:rPr>
              <a:t>And He shall not judge by the sight of His eyes,</a:t>
            </a:r>
            <a:endParaRPr i="1" sz="1800">
              <a:solidFill>
                <a:srgbClr val="D2034F"/>
              </a:solidFill>
              <a:latin typeface="Verdana"/>
              <a:ea typeface="Verdana"/>
              <a:cs typeface="Verdana"/>
              <a:sym typeface="Verdana"/>
            </a:endParaRPr>
          </a:p>
          <a:p>
            <a:pPr indent="0" lvl="0" marL="139700" rtl="0" algn="l">
              <a:lnSpc>
                <a:spcPct val="150000"/>
              </a:lnSpc>
              <a:spcBef>
                <a:spcPts val="1100"/>
              </a:spcBef>
              <a:spcAft>
                <a:spcPts val="0"/>
              </a:spcAft>
              <a:buClr>
                <a:schemeClr val="dk1"/>
              </a:buClr>
              <a:buSzPts val="1100"/>
              <a:buFont typeface="Arial"/>
              <a:buNone/>
            </a:pPr>
            <a:r>
              <a:rPr i="1" lang="en" sz="1800">
                <a:solidFill>
                  <a:srgbClr val="D2034F"/>
                </a:solidFill>
                <a:latin typeface="Verdana"/>
                <a:ea typeface="Verdana"/>
                <a:cs typeface="Verdana"/>
                <a:sym typeface="Verdana"/>
              </a:rPr>
              <a:t>Nor decide by the hearing of His ears;</a:t>
            </a:r>
            <a:endParaRPr i="1" sz="1800">
              <a:solidFill>
                <a:srgbClr val="D2034F"/>
              </a:solidFill>
              <a:latin typeface="Verdana"/>
              <a:ea typeface="Verdana"/>
              <a:cs typeface="Verdana"/>
              <a:sym typeface="Verdana"/>
            </a:endParaRPr>
          </a:p>
          <a:p>
            <a:pPr indent="0" lvl="0" marL="0" rtl="0" algn="l">
              <a:lnSpc>
                <a:spcPct val="115000"/>
              </a:lnSpc>
              <a:spcBef>
                <a:spcPts val="1100"/>
              </a:spcBef>
              <a:spcAft>
                <a:spcPts val="0"/>
              </a:spcAft>
              <a:buNone/>
            </a:pPr>
            <a:r>
              <a:t/>
            </a:r>
            <a:endParaRPr i="1" sz="1800">
              <a:solidFill>
                <a:srgbClr val="D2034F"/>
              </a:solidFill>
              <a:latin typeface="Verdana"/>
              <a:ea typeface="Verdana"/>
              <a:cs typeface="Verdana"/>
              <a:sym typeface="Verdan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822617"/>
        </a:solidFill>
      </p:bgPr>
    </p:bg>
    <p:spTree>
      <p:nvGrpSpPr>
        <p:cNvPr id="142" name="Shape 142"/>
        <p:cNvGrpSpPr/>
        <p:nvPr/>
      </p:nvGrpSpPr>
      <p:grpSpPr>
        <a:xfrm>
          <a:off x="0" y="0"/>
          <a:ext cx="0" cy="0"/>
          <a:chOff x="0" y="0"/>
          <a:chExt cx="0" cy="0"/>
        </a:xfrm>
      </p:grpSpPr>
      <p:pic>
        <p:nvPicPr>
          <p:cNvPr id="143" name="Google Shape;143;p23"/>
          <p:cNvPicPr preferRelativeResize="0"/>
          <p:nvPr/>
        </p:nvPicPr>
        <p:blipFill>
          <a:blip r:embed="rId3">
            <a:alphaModFix/>
          </a:blip>
          <a:stretch>
            <a:fillRect/>
          </a:stretch>
        </p:blipFill>
        <p:spPr>
          <a:xfrm>
            <a:off x="4572003" y="0"/>
            <a:ext cx="4572003" cy="5143502"/>
          </a:xfrm>
          <a:prstGeom prst="rect">
            <a:avLst/>
          </a:prstGeom>
          <a:noFill/>
          <a:ln>
            <a:noFill/>
          </a:ln>
        </p:spPr>
      </p:pic>
      <p:sp>
        <p:nvSpPr>
          <p:cNvPr id="144" name="Google Shape;144;p23"/>
          <p:cNvSpPr txBox="1"/>
          <p:nvPr/>
        </p:nvSpPr>
        <p:spPr>
          <a:xfrm>
            <a:off x="2519275" y="1973425"/>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6000">
              <a:solidFill>
                <a:srgbClr val="FF0000"/>
              </a:solidFill>
              <a:highlight>
                <a:srgbClr val="0B5394"/>
              </a:highlight>
              <a:latin typeface="Verdana"/>
              <a:ea typeface="Verdana"/>
              <a:cs typeface="Verdana"/>
              <a:sym typeface="Verdana"/>
            </a:endParaRPr>
          </a:p>
        </p:txBody>
      </p:sp>
      <p:sp>
        <p:nvSpPr>
          <p:cNvPr id="145" name="Google Shape;145;p23"/>
          <p:cNvSpPr txBox="1"/>
          <p:nvPr/>
        </p:nvSpPr>
        <p:spPr>
          <a:xfrm>
            <a:off x="0" y="84000"/>
            <a:ext cx="4572000" cy="1889400"/>
          </a:xfrm>
          <a:prstGeom prst="rect">
            <a:avLst/>
          </a:prstGeom>
          <a:noFill/>
          <a:ln>
            <a:noFill/>
          </a:ln>
        </p:spPr>
        <p:txBody>
          <a:bodyPr anchorCtr="0" anchor="t" bIns="91425" lIns="91425" spcFirstLastPara="1" rIns="91425" wrap="square" tIns="91425">
            <a:noAutofit/>
          </a:bodyPr>
          <a:lstStyle/>
          <a:p>
            <a:pPr indent="0" lvl="0" marL="139700" rtl="0" algn="l">
              <a:lnSpc>
                <a:spcPct val="115000"/>
              </a:lnSpc>
              <a:spcBef>
                <a:spcPts val="1100"/>
              </a:spcBef>
              <a:spcAft>
                <a:spcPts val="0"/>
              </a:spcAft>
              <a:buClr>
                <a:schemeClr val="dk1"/>
              </a:buClr>
              <a:buSzPts val="1100"/>
              <a:buFont typeface="Arial"/>
              <a:buNone/>
            </a:pPr>
            <a:r>
              <a:rPr lang="en" sz="1800">
                <a:solidFill>
                  <a:srgbClr val="FFFF00"/>
                </a:solidFill>
                <a:latin typeface="Verdana"/>
                <a:ea typeface="Verdana"/>
                <a:cs typeface="Verdana"/>
                <a:sym typeface="Verdana"/>
              </a:rPr>
              <a:t>We know this passage is speaking of Jesus, however I’d like us to focus on the Spirit of the Lord. The spirit of wisdom, understanding, counsel, might. </a:t>
            </a:r>
            <a:endParaRPr sz="1800">
              <a:solidFill>
                <a:srgbClr val="FFFF00"/>
              </a:solidFill>
              <a:latin typeface="Verdana"/>
              <a:ea typeface="Verdana"/>
              <a:cs typeface="Verdana"/>
              <a:sym typeface="Verdana"/>
            </a:endParaRPr>
          </a:p>
          <a:p>
            <a:pPr indent="0" lvl="0" marL="139700" rtl="0" algn="l">
              <a:lnSpc>
                <a:spcPct val="115000"/>
              </a:lnSpc>
              <a:spcBef>
                <a:spcPts val="1100"/>
              </a:spcBef>
              <a:spcAft>
                <a:spcPts val="0"/>
              </a:spcAft>
              <a:buClr>
                <a:schemeClr val="dk1"/>
              </a:buClr>
              <a:buSzPts val="1100"/>
              <a:buFont typeface="Arial"/>
              <a:buNone/>
            </a:pPr>
            <a:r>
              <a:t/>
            </a:r>
            <a:endParaRPr sz="1800">
              <a:solidFill>
                <a:srgbClr val="FFFF00"/>
              </a:solidFill>
              <a:latin typeface="Verdana"/>
              <a:ea typeface="Verdana"/>
              <a:cs typeface="Verdana"/>
              <a:sym typeface="Verdana"/>
            </a:endParaRPr>
          </a:p>
          <a:p>
            <a:pPr indent="0" lvl="0" marL="0" rtl="0" algn="l">
              <a:lnSpc>
                <a:spcPct val="115000"/>
              </a:lnSpc>
              <a:spcBef>
                <a:spcPts val="1100"/>
              </a:spcBef>
              <a:spcAft>
                <a:spcPts val="0"/>
              </a:spcAft>
              <a:buClr>
                <a:schemeClr val="dk1"/>
              </a:buClr>
              <a:buSzPts val="1100"/>
              <a:buFont typeface="Arial"/>
              <a:buNone/>
            </a:pPr>
            <a:r>
              <a:rPr lang="en" sz="1800">
                <a:solidFill>
                  <a:srgbClr val="FFFF00"/>
                </a:solidFill>
                <a:latin typeface="Verdana"/>
                <a:ea typeface="Verdana"/>
                <a:cs typeface="Verdana"/>
                <a:sym typeface="Verdana"/>
              </a:rPr>
              <a:t>That Spirit is the Holy Spirit, which inspired the men to write what we now know as the bible.</a:t>
            </a:r>
            <a:endParaRPr i="1" sz="1800">
              <a:solidFill>
                <a:srgbClr val="FFFF00"/>
              </a:solidFill>
              <a:latin typeface="Verdana"/>
              <a:ea typeface="Verdana"/>
              <a:cs typeface="Verdana"/>
              <a:sym typeface="Verdana"/>
            </a:endParaRPr>
          </a:p>
          <a:p>
            <a:pPr indent="0" lvl="0" marL="0" rtl="0" algn="l">
              <a:lnSpc>
                <a:spcPct val="115000"/>
              </a:lnSpc>
              <a:spcBef>
                <a:spcPts val="1100"/>
              </a:spcBef>
              <a:spcAft>
                <a:spcPts val="0"/>
              </a:spcAft>
              <a:buClr>
                <a:schemeClr val="dk1"/>
              </a:buClr>
              <a:buSzPts val="1100"/>
              <a:buFont typeface="Arial"/>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FFFF00"/>
              </a:solidFill>
              <a:latin typeface="Verdana"/>
              <a:ea typeface="Verdana"/>
              <a:cs typeface="Verdana"/>
              <a:sym typeface="Verdana"/>
            </a:endParaRPr>
          </a:p>
          <a:p>
            <a:pPr indent="0" lvl="0" marL="0" rtl="0" algn="l">
              <a:lnSpc>
                <a:spcPct val="115000"/>
              </a:lnSpc>
              <a:spcBef>
                <a:spcPts val="70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700"/>
              </a:spcAft>
              <a:buNone/>
            </a:pPr>
            <a:r>
              <a:t/>
            </a:r>
            <a:endParaRPr i="1" sz="1800">
              <a:solidFill>
                <a:srgbClr val="FFFF00"/>
              </a:solidFill>
              <a:latin typeface="Verdana"/>
              <a:ea typeface="Verdana"/>
              <a:cs typeface="Verdana"/>
              <a:sym typeface="Verdana"/>
            </a:endParaRPr>
          </a:p>
        </p:txBody>
      </p:sp>
      <p:pic>
        <p:nvPicPr>
          <p:cNvPr id="146" name="Google Shape;146;p23"/>
          <p:cNvPicPr preferRelativeResize="0"/>
          <p:nvPr/>
        </p:nvPicPr>
        <p:blipFill>
          <a:blip r:embed="rId4">
            <a:alphaModFix/>
          </a:blip>
          <a:stretch>
            <a:fillRect/>
          </a:stretch>
        </p:blipFill>
        <p:spPr>
          <a:xfrm>
            <a:off x="4572000" y="0"/>
            <a:ext cx="4712150" cy="51435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822617"/>
        </a:solidFill>
      </p:bgPr>
    </p:bg>
    <p:spTree>
      <p:nvGrpSpPr>
        <p:cNvPr id="150" name="Shape 150"/>
        <p:cNvGrpSpPr/>
        <p:nvPr/>
      </p:nvGrpSpPr>
      <p:grpSpPr>
        <a:xfrm>
          <a:off x="0" y="0"/>
          <a:ext cx="0" cy="0"/>
          <a:chOff x="0" y="0"/>
          <a:chExt cx="0" cy="0"/>
        </a:xfrm>
      </p:grpSpPr>
      <p:pic>
        <p:nvPicPr>
          <p:cNvPr id="151" name="Google Shape;151;p24"/>
          <p:cNvPicPr preferRelativeResize="0"/>
          <p:nvPr/>
        </p:nvPicPr>
        <p:blipFill>
          <a:blip r:embed="rId3">
            <a:alphaModFix/>
          </a:blip>
          <a:stretch>
            <a:fillRect/>
          </a:stretch>
        </p:blipFill>
        <p:spPr>
          <a:xfrm>
            <a:off x="4572003" y="0"/>
            <a:ext cx="4572003" cy="5143502"/>
          </a:xfrm>
          <a:prstGeom prst="rect">
            <a:avLst/>
          </a:prstGeom>
          <a:noFill/>
          <a:ln>
            <a:noFill/>
          </a:ln>
        </p:spPr>
      </p:pic>
      <p:sp>
        <p:nvSpPr>
          <p:cNvPr id="152" name="Google Shape;152;p24"/>
          <p:cNvSpPr txBox="1"/>
          <p:nvPr/>
        </p:nvSpPr>
        <p:spPr>
          <a:xfrm>
            <a:off x="2519275" y="1973425"/>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6000">
              <a:solidFill>
                <a:srgbClr val="FF0000"/>
              </a:solidFill>
              <a:highlight>
                <a:srgbClr val="0B5394"/>
              </a:highlight>
              <a:latin typeface="Verdana"/>
              <a:ea typeface="Verdana"/>
              <a:cs typeface="Verdana"/>
              <a:sym typeface="Verdana"/>
            </a:endParaRPr>
          </a:p>
        </p:txBody>
      </p:sp>
      <p:sp>
        <p:nvSpPr>
          <p:cNvPr id="153" name="Google Shape;153;p24"/>
          <p:cNvSpPr txBox="1"/>
          <p:nvPr/>
        </p:nvSpPr>
        <p:spPr>
          <a:xfrm>
            <a:off x="0" y="84000"/>
            <a:ext cx="4572000" cy="1889400"/>
          </a:xfrm>
          <a:prstGeom prst="rect">
            <a:avLst/>
          </a:prstGeom>
          <a:noFill/>
          <a:ln>
            <a:noFill/>
          </a:ln>
        </p:spPr>
        <p:txBody>
          <a:bodyPr anchorCtr="0" anchor="t" bIns="91425" lIns="91425" spcFirstLastPara="1" rIns="91425" wrap="square" tIns="91425">
            <a:noAutofit/>
          </a:bodyPr>
          <a:lstStyle/>
          <a:p>
            <a:pPr indent="0" lvl="0" marL="139700" rtl="0" algn="l">
              <a:lnSpc>
                <a:spcPct val="115000"/>
              </a:lnSpc>
              <a:spcBef>
                <a:spcPts val="1100"/>
              </a:spcBef>
              <a:spcAft>
                <a:spcPts val="0"/>
              </a:spcAft>
              <a:buClr>
                <a:schemeClr val="dk1"/>
              </a:buClr>
              <a:buSzPts val="1100"/>
              <a:buFont typeface="Arial"/>
              <a:buNone/>
            </a:pPr>
            <a:r>
              <a:rPr lang="en" sz="1800">
                <a:solidFill>
                  <a:srgbClr val="FFFF00"/>
                </a:solidFill>
                <a:latin typeface="Verdana"/>
                <a:ea typeface="Verdana"/>
                <a:cs typeface="Verdana"/>
                <a:sym typeface="Verdana"/>
              </a:rPr>
              <a:t>Both directly through prophets [2 Peter 1: 20-21] or through those who would write the new testament  [John 14: 26]</a:t>
            </a:r>
            <a:endParaRPr sz="1800">
              <a:solidFill>
                <a:srgbClr val="FFFF00"/>
              </a:solidFill>
              <a:latin typeface="Verdana"/>
              <a:ea typeface="Verdana"/>
              <a:cs typeface="Verdana"/>
              <a:sym typeface="Verdana"/>
            </a:endParaRPr>
          </a:p>
          <a:p>
            <a:pPr indent="0" lvl="0" marL="0" rtl="0" algn="l">
              <a:lnSpc>
                <a:spcPct val="115000"/>
              </a:lnSpc>
              <a:spcBef>
                <a:spcPts val="1100"/>
              </a:spcBef>
              <a:spcAft>
                <a:spcPts val="0"/>
              </a:spcAft>
              <a:buClr>
                <a:schemeClr val="dk1"/>
              </a:buClr>
              <a:buSzPts val="1100"/>
              <a:buFont typeface="Arial"/>
              <a:buNone/>
            </a:pPr>
            <a:r>
              <a:t/>
            </a:r>
            <a:endParaRPr sz="1800">
              <a:solidFill>
                <a:srgbClr val="FFFF00"/>
              </a:solidFill>
              <a:latin typeface="Verdana"/>
              <a:ea typeface="Verdana"/>
              <a:cs typeface="Verdana"/>
              <a:sym typeface="Verdana"/>
            </a:endParaRPr>
          </a:p>
          <a:p>
            <a:pPr indent="0" lvl="0" marL="0" rtl="0" algn="l">
              <a:lnSpc>
                <a:spcPct val="115000"/>
              </a:lnSpc>
              <a:spcBef>
                <a:spcPts val="1100"/>
              </a:spcBef>
              <a:spcAft>
                <a:spcPts val="0"/>
              </a:spcAft>
              <a:buClr>
                <a:schemeClr val="dk1"/>
              </a:buClr>
              <a:buSzPts val="1100"/>
              <a:buFont typeface="Arial"/>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FFFF00"/>
              </a:solidFill>
              <a:latin typeface="Verdana"/>
              <a:ea typeface="Verdana"/>
              <a:cs typeface="Verdana"/>
              <a:sym typeface="Verdana"/>
            </a:endParaRPr>
          </a:p>
          <a:p>
            <a:pPr indent="0" lvl="0" marL="0" rtl="0" algn="l">
              <a:lnSpc>
                <a:spcPct val="115000"/>
              </a:lnSpc>
              <a:spcBef>
                <a:spcPts val="70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700"/>
              </a:spcAft>
              <a:buNone/>
            </a:pPr>
            <a:r>
              <a:t/>
            </a:r>
            <a:endParaRPr i="1" sz="1800">
              <a:solidFill>
                <a:srgbClr val="FFFF00"/>
              </a:solidFill>
              <a:latin typeface="Verdana"/>
              <a:ea typeface="Verdana"/>
              <a:cs typeface="Verdana"/>
              <a:sym typeface="Verdana"/>
            </a:endParaRPr>
          </a:p>
        </p:txBody>
      </p:sp>
      <p:pic>
        <p:nvPicPr>
          <p:cNvPr id="154" name="Google Shape;154;p24"/>
          <p:cNvPicPr preferRelativeResize="0"/>
          <p:nvPr/>
        </p:nvPicPr>
        <p:blipFill>
          <a:blip r:embed="rId4">
            <a:alphaModFix/>
          </a:blip>
          <a:stretch>
            <a:fillRect/>
          </a:stretch>
        </p:blipFill>
        <p:spPr>
          <a:xfrm>
            <a:off x="4572000" y="0"/>
            <a:ext cx="4712150" cy="51435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822617"/>
        </a:solidFill>
      </p:bgPr>
    </p:bg>
    <p:spTree>
      <p:nvGrpSpPr>
        <p:cNvPr id="158" name="Shape 158"/>
        <p:cNvGrpSpPr/>
        <p:nvPr/>
      </p:nvGrpSpPr>
      <p:grpSpPr>
        <a:xfrm>
          <a:off x="0" y="0"/>
          <a:ext cx="0" cy="0"/>
          <a:chOff x="0" y="0"/>
          <a:chExt cx="0" cy="0"/>
        </a:xfrm>
      </p:grpSpPr>
      <p:pic>
        <p:nvPicPr>
          <p:cNvPr id="159" name="Google Shape;159;p25"/>
          <p:cNvPicPr preferRelativeResize="0"/>
          <p:nvPr/>
        </p:nvPicPr>
        <p:blipFill>
          <a:blip r:embed="rId3">
            <a:alphaModFix/>
          </a:blip>
          <a:stretch>
            <a:fillRect/>
          </a:stretch>
        </p:blipFill>
        <p:spPr>
          <a:xfrm>
            <a:off x="4572003" y="0"/>
            <a:ext cx="4572003" cy="5143502"/>
          </a:xfrm>
          <a:prstGeom prst="rect">
            <a:avLst/>
          </a:prstGeom>
          <a:noFill/>
          <a:ln>
            <a:noFill/>
          </a:ln>
        </p:spPr>
      </p:pic>
      <p:sp>
        <p:nvSpPr>
          <p:cNvPr id="160" name="Google Shape;160;p25"/>
          <p:cNvSpPr txBox="1"/>
          <p:nvPr/>
        </p:nvSpPr>
        <p:spPr>
          <a:xfrm>
            <a:off x="2519275" y="1973425"/>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6000">
              <a:solidFill>
                <a:srgbClr val="FF0000"/>
              </a:solidFill>
              <a:highlight>
                <a:srgbClr val="0B5394"/>
              </a:highlight>
              <a:latin typeface="Verdana"/>
              <a:ea typeface="Verdana"/>
              <a:cs typeface="Verdana"/>
              <a:sym typeface="Verdana"/>
            </a:endParaRPr>
          </a:p>
        </p:txBody>
      </p:sp>
      <p:sp>
        <p:nvSpPr>
          <p:cNvPr id="161" name="Google Shape;161;p25"/>
          <p:cNvSpPr txBox="1"/>
          <p:nvPr/>
        </p:nvSpPr>
        <p:spPr>
          <a:xfrm>
            <a:off x="0" y="84000"/>
            <a:ext cx="4572000" cy="1889400"/>
          </a:xfrm>
          <a:prstGeom prst="rect">
            <a:avLst/>
          </a:prstGeom>
          <a:noFill/>
          <a:ln>
            <a:noFill/>
          </a:ln>
        </p:spPr>
        <p:txBody>
          <a:bodyPr anchorCtr="0" anchor="t" bIns="91425" lIns="91425" spcFirstLastPara="1" rIns="91425" wrap="square" tIns="91425">
            <a:noAutofit/>
          </a:bodyPr>
          <a:lstStyle/>
          <a:p>
            <a:pPr indent="0" lvl="0" marL="139700" rtl="0" algn="l">
              <a:lnSpc>
                <a:spcPct val="115000"/>
              </a:lnSpc>
              <a:spcBef>
                <a:spcPts val="1100"/>
              </a:spcBef>
              <a:spcAft>
                <a:spcPts val="0"/>
              </a:spcAft>
              <a:buClr>
                <a:schemeClr val="dk1"/>
              </a:buClr>
              <a:buSzPts val="1100"/>
              <a:buFont typeface="Arial"/>
              <a:buNone/>
            </a:pPr>
            <a:r>
              <a:rPr lang="en" sz="1800">
                <a:solidFill>
                  <a:srgbClr val="FFFF00"/>
                </a:solidFill>
                <a:latin typeface="Verdana"/>
                <a:ea typeface="Verdana"/>
                <a:cs typeface="Verdana"/>
                <a:sym typeface="Verdana"/>
              </a:rPr>
              <a:t>Both directly through prophets [2 Peter 1: 20-21] or through those who would write the new testament  [John 14: 26]</a:t>
            </a:r>
            <a:endParaRPr sz="1800">
              <a:solidFill>
                <a:srgbClr val="FFFF00"/>
              </a:solidFill>
              <a:latin typeface="Verdana"/>
              <a:ea typeface="Verdana"/>
              <a:cs typeface="Verdana"/>
              <a:sym typeface="Verdana"/>
            </a:endParaRPr>
          </a:p>
          <a:p>
            <a:pPr indent="0" lvl="0" marL="139700" rtl="0" algn="l">
              <a:lnSpc>
                <a:spcPct val="115000"/>
              </a:lnSpc>
              <a:spcBef>
                <a:spcPts val="1100"/>
              </a:spcBef>
              <a:spcAft>
                <a:spcPts val="0"/>
              </a:spcAft>
              <a:buClr>
                <a:schemeClr val="dk1"/>
              </a:buClr>
              <a:buSzPts val="1100"/>
              <a:buFont typeface="Arial"/>
              <a:buNone/>
            </a:pPr>
            <a:r>
              <a:t/>
            </a:r>
            <a:endParaRPr sz="1800">
              <a:solidFill>
                <a:srgbClr val="FFFF00"/>
              </a:solidFill>
              <a:latin typeface="Verdana"/>
              <a:ea typeface="Verdana"/>
              <a:cs typeface="Verdana"/>
              <a:sym typeface="Verdana"/>
            </a:endParaRPr>
          </a:p>
          <a:p>
            <a:pPr indent="0" lvl="0" marL="139700" rtl="0" algn="l">
              <a:lnSpc>
                <a:spcPct val="115000"/>
              </a:lnSpc>
              <a:spcBef>
                <a:spcPts val="1100"/>
              </a:spcBef>
              <a:spcAft>
                <a:spcPts val="0"/>
              </a:spcAft>
              <a:buClr>
                <a:schemeClr val="dk1"/>
              </a:buClr>
              <a:buSzPts val="1100"/>
              <a:buFont typeface="Arial"/>
              <a:buNone/>
            </a:pPr>
            <a:r>
              <a:rPr lang="en" sz="1800">
                <a:solidFill>
                  <a:srgbClr val="FFFF00"/>
                </a:solidFill>
                <a:latin typeface="Verdana"/>
                <a:ea typeface="Verdana"/>
                <a:cs typeface="Verdana"/>
                <a:sym typeface="Verdana"/>
              </a:rPr>
              <a:t>It is through that word that we see what awaits us after this life is over. We also see our hope in that word, not just hope, but also the fire that ignites in our hearts to do more, to learn more, to love more.  </a:t>
            </a:r>
            <a:endParaRPr sz="1800">
              <a:solidFill>
                <a:srgbClr val="FFFF00"/>
              </a:solidFill>
              <a:latin typeface="Verdana"/>
              <a:ea typeface="Verdana"/>
              <a:cs typeface="Verdana"/>
              <a:sym typeface="Verdana"/>
            </a:endParaRPr>
          </a:p>
          <a:p>
            <a:pPr indent="0" lvl="0" marL="0" rtl="0" algn="l">
              <a:lnSpc>
                <a:spcPct val="115000"/>
              </a:lnSpc>
              <a:spcBef>
                <a:spcPts val="1100"/>
              </a:spcBef>
              <a:spcAft>
                <a:spcPts val="0"/>
              </a:spcAft>
              <a:buClr>
                <a:schemeClr val="dk1"/>
              </a:buClr>
              <a:buSzPts val="1100"/>
              <a:buFont typeface="Arial"/>
              <a:buNone/>
            </a:pPr>
            <a:r>
              <a:t/>
            </a:r>
            <a:endParaRPr sz="1800">
              <a:solidFill>
                <a:srgbClr val="FFFF00"/>
              </a:solidFill>
              <a:latin typeface="Verdana"/>
              <a:ea typeface="Verdana"/>
              <a:cs typeface="Verdana"/>
              <a:sym typeface="Verdana"/>
            </a:endParaRPr>
          </a:p>
          <a:p>
            <a:pPr indent="0" lvl="0" marL="0" rtl="0" algn="l">
              <a:lnSpc>
                <a:spcPct val="115000"/>
              </a:lnSpc>
              <a:spcBef>
                <a:spcPts val="1100"/>
              </a:spcBef>
              <a:spcAft>
                <a:spcPts val="0"/>
              </a:spcAft>
              <a:buClr>
                <a:schemeClr val="dk1"/>
              </a:buClr>
              <a:buSzPts val="1100"/>
              <a:buFont typeface="Arial"/>
              <a:buNone/>
            </a:pPr>
            <a:r>
              <a:rPr lang="en" sz="1800">
                <a:solidFill>
                  <a:srgbClr val="FFFF00"/>
                </a:solidFill>
                <a:latin typeface="Verdana"/>
                <a:ea typeface="Verdana"/>
                <a:cs typeface="Verdana"/>
                <a:sym typeface="Verdana"/>
              </a:rPr>
              <a:t>That is love.</a:t>
            </a:r>
            <a:endParaRPr sz="1800">
              <a:solidFill>
                <a:srgbClr val="FFFF00"/>
              </a:solidFill>
              <a:latin typeface="Verdana"/>
              <a:ea typeface="Verdana"/>
              <a:cs typeface="Verdana"/>
              <a:sym typeface="Verdana"/>
            </a:endParaRPr>
          </a:p>
          <a:p>
            <a:pPr indent="0" lvl="0" marL="139700" rtl="0" algn="l">
              <a:lnSpc>
                <a:spcPct val="115000"/>
              </a:lnSpc>
              <a:spcBef>
                <a:spcPts val="1100"/>
              </a:spcBef>
              <a:spcAft>
                <a:spcPts val="0"/>
              </a:spcAft>
              <a:buClr>
                <a:schemeClr val="dk1"/>
              </a:buClr>
              <a:buSzPts val="1100"/>
              <a:buFont typeface="Arial"/>
              <a:buNone/>
            </a:pPr>
            <a:r>
              <a:t/>
            </a:r>
            <a:endParaRPr sz="1800">
              <a:solidFill>
                <a:srgbClr val="FFFF00"/>
              </a:solidFill>
              <a:latin typeface="Verdana"/>
              <a:ea typeface="Verdana"/>
              <a:cs typeface="Verdana"/>
              <a:sym typeface="Verdana"/>
            </a:endParaRPr>
          </a:p>
          <a:p>
            <a:pPr indent="0" lvl="0" marL="0" rtl="0" algn="l">
              <a:lnSpc>
                <a:spcPct val="115000"/>
              </a:lnSpc>
              <a:spcBef>
                <a:spcPts val="1100"/>
              </a:spcBef>
              <a:spcAft>
                <a:spcPts val="0"/>
              </a:spcAft>
              <a:buClr>
                <a:schemeClr val="dk1"/>
              </a:buClr>
              <a:buSzPts val="1100"/>
              <a:buFont typeface="Arial"/>
              <a:buNone/>
            </a:pPr>
            <a:r>
              <a:t/>
            </a:r>
            <a:endParaRPr sz="1800">
              <a:solidFill>
                <a:srgbClr val="FFFF00"/>
              </a:solidFill>
              <a:latin typeface="Verdana"/>
              <a:ea typeface="Verdana"/>
              <a:cs typeface="Verdana"/>
              <a:sym typeface="Verdana"/>
            </a:endParaRPr>
          </a:p>
          <a:p>
            <a:pPr indent="0" lvl="0" marL="0" rtl="0" algn="l">
              <a:lnSpc>
                <a:spcPct val="115000"/>
              </a:lnSpc>
              <a:spcBef>
                <a:spcPts val="1100"/>
              </a:spcBef>
              <a:spcAft>
                <a:spcPts val="0"/>
              </a:spcAft>
              <a:buClr>
                <a:schemeClr val="dk1"/>
              </a:buClr>
              <a:buSzPts val="1100"/>
              <a:buFont typeface="Arial"/>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FFFF00"/>
              </a:solidFill>
              <a:latin typeface="Verdana"/>
              <a:ea typeface="Verdana"/>
              <a:cs typeface="Verdana"/>
              <a:sym typeface="Verdana"/>
            </a:endParaRPr>
          </a:p>
          <a:p>
            <a:pPr indent="0" lvl="0" marL="0" rtl="0" algn="l">
              <a:lnSpc>
                <a:spcPct val="115000"/>
              </a:lnSpc>
              <a:spcBef>
                <a:spcPts val="70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700"/>
              </a:spcAft>
              <a:buNone/>
            </a:pPr>
            <a:r>
              <a:t/>
            </a:r>
            <a:endParaRPr i="1" sz="1800">
              <a:solidFill>
                <a:srgbClr val="FFFF00"/>
              </a:solidFill>
              <a:latin typeface="Verdana"/>
              <a:ea typeface="Verdana"/>
              <a:cs typeface="Verdana"/>
              <a:sym typeface="Verdana"/>
            </a:endParaRPr>
          </a:p>
        </p:txBody>
      </p:sp>
      <p:pic>
        <p:nvPicPr>
          <p:cNvPr id="162" name="Google Shape;162;p25"/>
          <p:cNvPicPr preferRelativeResize="0"/>
          <p:nvPr/>
        </p:nvPicPr>
        <p:blipFill>
          <a:blip r:embed="rId4">
            <a:alphaModFix/>
          </a:blip>
          <a:stretch>
            <a:fillRect/>
          </a:stretch>
        </p:blipFill>
        <p:spPr>
          <a:xfrm>
            <a:off x="4572000" y="0"/>
            <a:ext cx="4712150" cy="51435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89B7B"/>
        </a:solidFill>
      </p:bgPr>
    </p:bg>
    <p:spTree>
      <p:nvGrpSpPr>
        <p:cNvPr id="61" name="Shape 61"/>
        <p:cNvGrpSpPr/>
        <p:nvPr/>
      </p:nvGrpSpPr>
      <p:grpSpPr>
        <a:xfrm>
          <a:off x="0" y="0"/>
          <a:ext cx="0" cy="0"/>
          <a:chOff x="0" y="0"/>
          <a:chExt cx="0" cy="0"/>
        </a:xfrm>
      </p:grpSpPr>
      <p:pic>
        <p:nvPicPr>
          <p:cNvPr id="62" name="Google Shape;62;p14"/>
          <p:cNvPicPr preferRelativeResize="0"/>
          <p:nvPr/>
        </p:nvPicPr>
        <p:blipFill>
          <a:blip r:embed="rId3">
            <a:alphaModFix/>
          </a:blip>
          <a:stretch>
            <a:fillRect/>
          </a:stretch>
        </p:blipFill>
        <p:spPr>
          <a:xfrm>
            <a:off x="4571998" y="0"/>
            <a:ext cx="4572005" cy="5143502"/>
          </a:xfrm>
          <a:prstGeom prst="rect">
            <a:avLst/>
          </a:prstGeom>
          <a:noFill/>
          <a:ln>
            <a:noFill/>
          </a:ln>
        </p:spPr>
      </p:pic>
      <p:sp>
        <p:nvSpPr>
          <p:cNvPr id="63" name="Google Shape;63;p14"/>
          <p:cNvSpPr txBox="1"/>
          <p:nvPr/>
        </p:nvSpPr>
        <p:spPr>
          <a:xfrm>
            <a:off x="0" y="0"/>
            <a:ext cx="9144000" cy="117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Verdana"/>
              <a:ea typeface="Verdana"/>
              <a:cs typeface="Verdana"/>
              <a:sym typeface="Verdana"/>
            </a:endParaRPr>
          </a:p>
        </p:txBody>
      </p:sp>
      <p:sp>
        <p:nvSpPr>
          <p:cNvPr id="64" name="Google Shape;64;p14"/>
          <p:cNvSpPr txBox="1"/>
          <p:nvPr/>
        </p:nvSpPr>
        <p:spPr>
          <a:xfrm>
            <a:off x="7977050" y="104500"/>
            <a:ext cx="7343100" cy="8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4"/>
          <p:cNvSpPr txBox="1"/>
          <p:nvPr/>
        </p:nvSpPr>
        <p:spPr>
          <a:xfrm>
            <a:off x="33300" y="149800"/>
            <a:ext cx="4244700" cy="437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4"/>
          <p:cNvSpPr txBox="1"/>
          <p:nvPr/>
        </p:nvSpPr>
        <p:spPr>
          <a:xfrm>
            <a:off x="0" y="104500"/>
            <a:ext cx="4444500" cy="400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800">
                <a:solidFill>
                  <a:srgbClr val="D2034F"/>
                </a:solidFill>
                <a:latin typeface="Verdana"/>
                <a:ea typeface="Verdana"/>
                <a:cs typeface="Verdana"/>
                <a:sym typeface="Verdana"/>
              </a:rPr>
              <a:t>We mentioned work and action, but growth is another example of love</a:t>
            </a:r>
            <a:endParaRPr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D2034F"/>
              </a:solidFill>
              <a:latin typeface="Verdana"/>
              <a:ea typeface="Verdana"/>
              <a:cs typeface="Verdana"/>
              <a:sym typeface="Verdan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89B7B"/>
        </a:solidFill>
      </p:bgPr>
    </p:bg>
    <p:spTree>
      <p:nvGrpSpPr>
        <p:cNvPr id="70" name="Shape 70"/>
        <p:cNvGrpSpPr/>
        <p:nvPr/>
      </p:nvGrpSpPr>
      <p:grpSpPr>
        <a:xfrm>
          <a:off x="0" y="0"/>
          <a:ext cx="0" cy="0"/>
          <a:chOff x="0" y="0"/>
          <a:chExt cx="0" cy="0"/>
        </a:xfrm>
      </p:grpSpPr>
      <p:pic>
        <p:nvPicPr>
          <p:cNvPr id="71" name="Google Shape;71;p15"/>
          <p:cNvPicPr preferRelativeResize="0"/>
          <p:nvPr/>
        </p:nvPicPr>
        <p:blipFill>
          <a:blip r:embed="rId3">
            <a:alphaModFix/>
          </a:blip>
          <a:stretch>
            <a:fillRect/>
          </a:stretch>
        </p:blipFill>
        <p:spPr>
          <a:xfrm>
            <a:off x="4571998" y="0"/>
            <a:ext cx="4572005" cy="5143502"/>
          </a:xfrm>
          <a:prstGeom prst="rect">
            <a:avLst/>
          </a:prstGeom>
          <a:noFill/>
          <a:ln>
            <a:noFill/>
          </a:ln>
        </p:spPr>
      </p:pic>
      <p:sp>
        <p:nvSpPr>
          <p:cNvPr id="72" name="Google Shape;72;p15"/>
          <p:cNvSpPr txBox="1"/>
          <p:nvPr/>
        </p:nvSpPr>
        <p:spPr>
          <a:xfrm>
            <a:off x="0" y="0"/>
            <a:ext cx="9144000" cy="117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Verdana"/>
              <a:ea typeface="Verdana"/>
              <a:cs typeface="Verdana"/>
              <a:sym typeface="Verdana"/>
            </a:endParaRPr>
          </a:p>
        </p:txBody>
      </p:sp>
      <p:sp>
        <p:nvSpPr>
          <p:cNvPr id="73" name="Google Shape;73;p15"/>
          <p:cNvSpPr txBox="1"/>
          <p:nvPr/>
        </p:nvSpPr>
        <p:spPr>
          <a:xfrm>
            <a:off x="7977050" y="104500"/>
            <a:ext cx="7343100" cy="8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5"/>
          <p:cNvSpPr txBox="1"/>
          <p:nvPr/>
        </p:nvSpPr>
        <p:spPr>
          <a:xfrm>
            <a:off x="33300" y="149800"/>
            <a:ext cx="4244700" cy="437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5"/>
          <p:cNvSpPr txBox="1"/>
          <p:nvPr/>
        </p:nvSpPr>
        <p:spPr>
          <a:xfrm>
            <a:off x="0" y="104500"/>
            <a:ext cx="4444500" cy="400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D2034F"/>
                </a:solidFill>
                <a:latin typeface="Verdana"/>
                <a:ea typeface="Verdana"/>
                <a:cs typeface="Verdana"/>
                <a:sym typeface="Verdana"/>
              </a:rPr>
              <a:t>We mentioned work and action, but growth is another example of love</a:t>
            </a:r>
            <a:endParaRPr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rgbClr val="D2034F"/>
                </a:solidFill>
                <a:latin typeface="Verdana"/>
                <a:ea typeface="Verdana"/>
                <a:cs typeface="Verdana"/>
                <a:sym typeface="Verdana"/>
              </a:rPr>
              <a:t>Claiming to be His own not enough. We all can and should grow.</a:t>
            </a:r>
            <a:endParaRPr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rgbClr val="D2034F"/>
                </a:solidFill>
                <a:latin typeface="Verdana"/>
                <a:ea typeface="Verdana"/>
                <a:cs typeface="Verdana"/>
                <a:sym typeface="Verdana"/>
              </a:rPr>
              <a:t>Psalm 119: 97-104</a:t>
            </a:r>
            <a:endParaRPr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D2034F"/>
              </a:solidFill>
              <a:latin typeface="Verdana"/>
              <a:ea typeface="Verdana"/>
              <a:cs typeface="Verdana"/>
              <a:sym typeface="Verdan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89B7B"/>
        </a:solidFill>
      </p:bgPr>
    </p:bg>
    <p:spTree>
      <p:nvGrpSpPr>
        <p:cNvPr id="79" name="Shape 79"/>
        <p:cNvGrpSpPr/>
        <p:nvPr/>
      </p:nvGrpSpPr>
      <p:grpSpPr>
        <a:xfrm>
          <a:off x="0" y="0"/>
          <a:ext cx="0" cy="0"/>
          <a:chOff x="0" y="0"/>
          <a:chExt cx="0" cy="0"/>
        </a:xfrm>
      </p:grpSpPr>
      <p:pic>
        <p:nvPicPr>
          <p:cNvPr id="80" name="Google Shape;80;p16"/>
          <p:cNvPicPr preferRelativeResize="0"/>
          <p:nvPr/>
        </p:nvPicPr>
        <p:blipFill>
          <a:blip r:embed="rId3">
            <a:alphaModFix/>
          </a:blip>
          <a:stretch>
            <a:fillRect/>
          </a:stretch>
        </p:blipFill>
        <p:spPr>
          <a:xfrm>
            <a:off x="4571998" y="0"/>
            <a:ext cx="4572005" cy="5143502"/>
          </a:xfrm>
          <a:prstGeom prst="rect">
            <a:avLst/>
          </a:prstGeom>
          <a:noFill/>
          <a:ln>
            <a:noFill/>
          </a:ln>
        </p:spPr>
      </p:pic>
      <p:sp>
        <p:nvSpPr>
          <p:cNvPr id="81" name="Google Shape;81;p16"/>
          <p:cNvSpPr txBox="1"/>
          <p:nvPr/>
        </p:nvSpPr>
        <p:spPr>
          <a:xfrm>
            <a:off x="0" y="0"/>
            <a:ext cx="9144000" cy="117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Verdana"/>
              <a:ea typeface="Verdana"/>
              <a:cs typeface="Verdana"/>
              <a:sym typeface="Verdana"/>
            </a:endParaRPr>
          </a:p>
        </p:txBody>
      </p:sp>
      <p:sp>
        <p:nvSpPr>
          <p:cNvPr id="82" name="Google Shape;82;p16"/>
          <p:cNvSpPr txBox="1"/>
          <p:nvPr/>
        </p:nvSpPr>
        <p:spPr>
          <a:xfrm>
            <a:off x="7977050" y="104500"/>
            <a:ext cx="7343100" cy="8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16"/>
          <p:cNvSpPr txBox="1"/>
          <p:nvPr/>
        </p:nvSpPr>
        <p:spPr>
          <a:xfrm>
            <a:off x="-114275" y="104500"/>
            <a:ext cx="4244700" cy="437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6"/>
          <p:cNvSpPr txBox="1"/>
          <p:nvPr/>
        </p:nvSpPr>
        <p:spPr>
          <a:xfrm>
            <a:off x="0" y="104500"/>
            <a:ext cx="4444500" cy="4007100"/>
          </a:xfrm>
          <a:prstGeom prst="rect">
            <a:avLst/>
          </a:prstGeom>
          <a:noFill/>
          <a:ln>
            <a:noFill/>
          </a:ln>
        </p:spPr>
        <p:txBody>
          <a:bodyPr anchorCtr="0" anchor="t" bIns="91425" lIns="91425" spcFirstLastPara="1" rIns="91425" wrap="square" tIns="91425">
            <a:noAutofit/>
          </a:bodyPr>
          <a:lstStyle/>
          <a:p>
            <a:pPr indent="0" lvl="0" marL="139700" rtl="0" algn="l">
              <a:lnSpc>
                <a:spcPct val="150000"/>
              </a:lnSpc>
              <a:spcBef>
                <a:spcPts val="1100"/>
              </a:spcBef>
              <a:spcAft>
                <a:spcPts val="0"/>
              </a:spcAft>
              <a:buNone/>
            </a:pPr>
            <a:r>
              <a:rPr i="1" lang="en" sz="1800">
                <a:solidFill>
                  <a:srgbClr val="D2034F"/>
                </a:solidFill>
                <a:latin typeface="Verdana"/>
                <a:ea typeface="Verdana"/>
                <a:cs typeface="Verdana"/>
                <a:sym typeface="Verdana"/>
              </a:rPr>
              <a:t>Oh, how I love Your law!</a:t>
            </a:r>
            <a:endParaRPr i="1" sz="1800">
              <a:solidFill>
                <a:srgbClr val="D2034F"/>
              </a:solidFill>
              <a:latin typeface="Verdana"/>
              <a:ea typeface="Verdana"/>
              <a:cs typeface="Verdana"/>
              <a:sym typeface="Verdana"/>
            </a:endParaRPr>
          </a:p>
          <a:p>
            <a:pPr indent="0" lvl="0" marL="139700" rtl="0" algn="l">
              <a:lnSpc>
                <a:spcPct val="150000"/>
              </a:lnSpc>
              <a:spcBef>
                <a:spcPts val="1100"/>
              </a:spcBef>
              <a:spcAft>
                <a:spcPts val="0"/>
              </a:spcAft>
              <a:buNone/>
            </a:pPr>
            <a:r>
              <a:rPr i="1" lang="en" sz="1800">
                <a:solidFill>
                  <a:srgbClr val="D2034F"/>
                </a:solidFill>
                <a:latin typeface="Verdana"/>
                <a:ea typeface="Verdana"/>
                <a:cs typeface="Verdana"/>
                <a:sym typeface="Verdana"/>
              </a:rPr>
              <a:t>It is my meditation all the day.</a:t>
            </a:r>
            <a:endParaRPr b="1" i="1" sz="1800">
              <a:solidFill>
                <a:srgbClr val="D2034F"/>
              </a:solidFill>
              <a:latin typeface="Verdana"/>
              <a:ea typeface="Verdana"/>
              <a:cs typeface="Verdana"/>
              <a:sym typeface="Verdana"/>
            </a:endParaRPr>
          </a:p>
          <a:p>
            <a:pPr indent="0" lvl="0" marL="139700" rtl="0" algn="l">
              <a:lnSpc>
                <a:spcPct val="150000"/>
              </a:lnSpc>
              <a:spcBef>
                <a:spcPts val="1100"/>
              </a:spcBef>
              <a:spcAft>
                <a:spcPts val="0"/>
              </a:spcAft>
              <a:buNone/>
            </a:pPr>
            <a:r>
              <a:rPr i="1" lang="en" sz="1800">
                <a:solidFill>
                  <a:srgbClr val="D2034F"/>
                </a:solidFill>
                <a:latin typeface="Verdana"/>
                <a:ea typeface="Verdana"/>
                <a:cs typeface="Verdana"/>
                <a:sym typeface="Verdana"/>
              </a:rPr>
              <a:t>You, through Your commandments, make me wiser than my enemies;</a:t>
            </a:r>
            <a:endParaRPr i="1" sz="1800">
              <a:solidFill>
                <a:srgbClr val="D2034F"/>
              </a:solidFill>
              <a:latin typeface="Verdana"/>
              <a:ea typeface="Verdana"/>
              <a:cs typeface="Verdana"/>
              <a:sym typeface="Verdana"/>
            </a:endParaRPr>
          </a:p>
          <a:p>
            <a:pPr indent="0" lvl="0" marL="139700" rtl="0" algn="l">
              <a:lnSpc>
                <a:spcPct val="150000"/>
              </a:lnSpc>
              <a:spcBef>
                <a:spcPts val="1100"/>
              </a:spcBef>
              <a:spcAft>
                <a:spcPts val="0"/>
              </a:spcAft>
              <a:buNone/>
            </a:pPr>
            <a:r>
              <a:rPr i="1" lang="en" sz="1800">
                <a:solidFill>
                  <a:srgbClr val="D2034F"/>
                </a:solidFill>
                <a:latin typeface="Verdana"/>
                <a:ea typeface="Verdana"/>
                <a:cs typeface="Verdana"/>
                <a:sym typeface="Verdana"/>
              </a:rPr>
              <a:t>For they are ever with me.</a:t>
            </a:r>
            <a:endParaRPr i="1" sz="1800">
              <a:solidFill>
                <a:srgbClr val="D2034F"/>
              </a:solidFill>
              <a:latin typeface="Verdana"/>
              <a:ea typeface="Verdana"/>
              <a:cs typeface="Verdana"/>
              <a:sym typeface="Verdana"/>
            </a:endParaRPr>
          </a:p>
          <a:p>
            <a:pPr indent="0" lvl="0" marL="0" rtl="0" algn="l">
              <a:lnSpc>
                <a:spcPct val="150000"/>
              </a:lnSpc>
              <a:spcBef>
                <a:spcPts val="1100"/>
              </a:spcBef>
              <a:spcAft>
                <a:spcPts val="0"/>
              </a:spcAft>
              <a:buNone/>
            </a:pPr>
            <a:r>
              <a:rPr i="1" lang="en" sz="1800">
                <a:solidFill>
                  <a:srgbClr val="D2034F"/>
                </a:solidFill>
                <a:latin typeface="Verdana"/>
                <a:ea typeface="Verdana"/>
                <a:cs typeface="Verdana"/>
                <a:sym typeface="Verdana"/>
              </a:rPr>
              <a:t>I have more understanding than all my teachers,</a:t>
            </a:r>
            <a:endParaRPr i="1" sz="1800">
              <a:solidFill>
                <a:srgbClr val="D2034F"/>
              </a:solidFill>
              <a:latin typeface="Verdana"/>
              <a:ea typeface="Verdana"/>
              <a:cs typeface="Verdana"/>
              <a:sym typeface="Verdana"/>
            </a:endParaRPr>
          </a:p>
          <a:p>
            <a:pPr indent="0" lvl="0" marL="0" rtl="0" algn="l">
              <a:lnSpc>
                <a:spcPct val="150000"/>
              </a:lnSpc>
              <a:spcBef>
                <a:spcPts val="1100"/>
              </a:spcBef>
              <a:spcAft>
                <a:spcPts val="0"/>
              </a:spcAft>
              <a:buNone/>
            </a:pPr>
            <a:r>
              <a:rPr i="1" lang="en" sz="1800">
                <a:solidFill>
                  <a:srgbClr val="D2034F"/>
                </a:solidFill>
                <a:latin typeface="Verdana"/>
                <a:ea typeface="Verdana"/>
                <a:cs typeface="Verdana"/>
                <a:sym typeface="Verdana"/>
              </a:rPr>
              <a:t>For Your testimonies are my meditation.</a:t>
            </a:r>
            <a:endParaRPr b="1" i="1" sz="1800">
              <a:solidFill>
                <a:srgbClr val="D2034F"/>
              </a:solidFill>
              <a:latin typeface="Verdana"/>
              <a:ea typeface="Verdana"/>
              <a:cs typeface="Verdana"/>
              <a:sym typeface="Verdana"/>
            </a:endParaRPr>
          </a:p>
          <a:p>
            <a:pPr indent="0" lvl="0" marL="139700" rtl="0" algn="l">
              <a:lnSpc>
                <a:spcPct val="150000"/>
              </a:lnSpc>
              <a:spcBef>
                <a:spcPts val="1100"/>
              </a:spcBef>
              <a:spcAft>
                <a:spcPts val="0"/>
              </a:spcAft>
              <a:buNone/>
            </a:pPr>
            <a:r>
              <a:t/>
            </a:r>
            <a:endParaRPr i="1" sz="1800">
              <a:solidFill>
                <a:srgbClr val="D2034F"/>
              </a:solidFill>
              <a:latin typeface="Verdana"/>
              <a:ea typeface="Verdana"/>
              <a:cs typeface="Verdana"/>
              <a:sym typeface="Verdana"/>
            </a:endParaRPr>
          </a:p>
          <a:p>
            <a:pPr indent="0" lvl="0" marL="0" rtl="0" algn="l">
              <a:lnSpc>
                <a:spcPct val="115000"/>
              </a:lnSpc>
              <a:spcBef>
                <a:spcPts val="1100"/>
              </a:spcBef>
              <a:spcAft>
                <a:spcPts val="0"/>
              </a:spcAft>
              <a:buNone/>
            </a:pPr>
            <a:r>
              <a:t/>
            </a:r>
            <a:endParaRPr i="1"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D2034F"/>
              </a:solidFill>
              <a:latin typeface="Verdana"/>
              <a:ea typeface="Verdana"/>
              <a:cs typeface="Verdana"/>
              <a:sym typeface="Verdan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89B7B"/>
        </a:solidFill>
      </p:bgPr>
    </p:bg>
    <p:spTree>
      <p:nvGrpSpPr>
        <p:cNvPr id="88" name="Shape 88"/>
        <p:cNvGrpSpPr/>
        <p:nvPr/>
      </p:nvGrpSpPr>
      <p:grpSpPr>
        <a:xfrm>
          <a:off x="0" y="0"/>
          <a:ext cx="0" cy="0"/>
          <a:chOff x="0" y="0"/>
          <a:chExt cx="0" cy="0"/>
        </a:xfrm>
      </p:grpSpPr>
      <p:pic>
        <p:nvPicPr>
          <p:cNvPr id="89" name="Google Shape;89;p17"/>
          <p:cNvPicPr preferRelativeResize="0"/>
          <p:nvPr/>
        </p:nvPicPr>
        <p:blipFill>
          <a:blip r:embed="rId3">
            <a:alphaModFix/>
          </a:blip>
          <a:stretch>
            <a:fillRect/>
          </a:stretch>
        </p:blipFill>
        <p:spPr>
          <a:xfrm>
            <a:off x="4571998" y="0"/>
            <a:ext cx="4572005" cy="5143502"/>
          </a:xfrm>
          <a:prstGeom prst="rect">
            <a:avLst/>
          </a:prstGeom>
          <a:noFill/>
          <a:ln>
            <a:noFill/>
          </a:ln>
        </p:spPr>
      </p:pic>
      <p:sp>
        <p:nvSpPr>
          <p:cNvPr id="90" name="Google Shape;90;p17"/>
          <p:cNvSpPr txBox="1"/>
          <p:nvPr/>
        </p:nvSpPr>
        <p:spPr>
          <a:xfrm>
            <a:off x="0" y="0"/>
            <a:ext cx="9144000" cy="117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Verdana"/>
              <a:ea typeface="Verdana"/>
              <a:cs typeface="Verdana"/>
              <a:sym typeface="Verdana"/>
            </a:endParaRPr>
          </a:p>
        </p:txBody>
      </p:sp>
      <p:sp>
        <p:nvSpPr>
          <p:cNvPr id="91" name="Google Shape;91;p17"/>
          <p:cNvSpPr txBox="1"/>
          <p:nvPr/>
        </p:nvSpPr>
        <p:spPr>
          <a:xfrm>
            <a:off x="7977050" y="104500"/>
            <a:ext cx="7343100" cy="8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7"/>
          <p:cNvSpPr txBox="1"/>
          <p:nvPr/>
        </p:nvSpPr>
        <p:spPr>
          <a:xfrm>
            <a:off x="-114275" y="104500"/>
            <a:ext cx="4244700" cy="437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7"/>
          <p:cNvSpPr txBox="1"/>
          <p:nvPr/>
        </p:nvSpPr>
        <p:spPr>
          <a:xfrm>
            <a:off x="0" y="104500"/>
            <a:ext cx="4444500" cy="4007100"/>
          </a:xfrm>
          <a:prstGeom prst="rect">
            <a:avLst/>
          </a:prstGeom>
          <a:noFill/>
          <a:ln>
            <a:noFill/>
          </a:ln>
        </p:spPr>
        <p:txBody>
          <a:bodyPr anchorCtr="0" anchor="t" bIns="91425" lIns="91425" spcFirstLastPara="1" rIns="91425" wrap="square" tIns="91425">
            <a:noAutofit/>
          </a:bodyPr>
          <a:lstStyle/>
          <a:p>
            <a:pPr indent="0" lvl="0" marL="139700" rtl="0" algn="l">
              <a:lnSpc>
                <a:spcPct val="150000"/>
              </a:lnSpc>
              <a:spcBef>
                <a:spcPts val="1100"/>
              </a:spcBef>
              <a:spcAft>
                <a:spcPts val="0"/>
              </a:spcAft>
              <a:buNone/>
            </a:pPr>
            <a:r>
              <a:rPr i="1" lang="en" sz="1800">
                <a:solidFill>
                  <a:srgbClr val="D2034F"/>
                </a:solidFill>
                <a:latin typeface="Verdana"/>
                <a:ea typeface="Verdana"/>
                <a:cs typeface="Verdana"/>
                <a:sym typeface="Verdana"/>
              </a:rPr>
              <a:t>I understand more than the ancients,</a:t>
            </a:r>
            <a:endParaRPr i="1" sz="1800">
              <a:solidFill>
                <a:srgbClr val="D2034F"/>
              </a:solidFill>
              <a:latin typeface="Verdana"/>
              <a:ea typeface="Verdana"/>
              <a:cs typeface="Verdana"/>
              <a:sym typeface="Verdana"/>
            </a:endParaRPr>
          </a:p>
          <a:p>
            <a:pPr indent="0" lvl="0" marL="139700" rtl="0" algn="l">
              <a:lnSpc>
                <a:spcPct val="150000"/>
              </a:lnSpc>
              <a:spcBef>
                <a:spcPts val="1100"/>
              </a:spcBef>
              <a:spcAft>
                <a:spcPts val="0"/>
              </a:spcAft>
              <a:buNone/>
            </a:pPr>
            <a:r>
              <a:rPr i="1" lang="en" sz="1800">
                <a:solidFill>
                  <a:srgbClr val="D2034F"/>
                </a:solidFill>
                <a:latin typeface="Verdana"/>
                <a:ea typeface="Verdana"/>
                <a:cs typeface="Verdana"/>
                <a:sym typeface="Verdana"/>
              </a:rPr>
              <a:t>Because I keep Your precepts.</a:t>
            </a:r>
            <a:endParaRPr b="1" i="1" sz="1800">
              <a:solidFill>
                <a:srgbClr val="D2034F"/>
              </a:solidFill>
              <a:latin typeface="Verdana"/>
              <a:ea typeface="Verdana"/>
              <a:cs typeface="Verdana"/>
              <a:sym typeface="Verdana"/>
            </a:endParaRPr>
          </a:p>
          <a:p>
            <a:pPr indent="0" lvl="0" marL="139700" rtl="0" algn="l">
              <a:lnSpc>
                <a:spcPct val="150000"/>
              </a:lnSpc>
              <a:spcBef>
                <a:spcPts val="1100"/>
              </a:spcBef>
              <a:spcAft>
                <a:spcPts val="0"/>
              </a:spcAft>
              <a:buNone/>
            </a:pPr>
            <a:r>
              <a:rPr i="1" lang="en" sz="1800">
                <a:solidFill>
                  <a:srgbClr val="D2034F"/>
                </a:solidFill>
                <a:latin typeface="Verdana"/>
                <a:ea typeface="Verdana"/>
                <a:cs typeface="Verdana"/>
                <a:sym typeface="Verdana"/>
              </a:rPr>
              <a:t>I have restrained my feet from every evil way,</a:t>
            </a:r>
            <a:endParaRPr i="1" sz="1800">
              <a:solidFill>
                <a:srgbClr val="D2034F"/>
              </a:solidFill>
              <a:latin typeface="Verdana"/>
              <a:ea typeface="Verdana"/>
              <a:cs typeface="Verdana"/>
              <a:sym typeface="Verdana"/>
            </a:endParaRPr>
          </a:p>
          <a:p>
            <a:pPr indent="0" lvl="0" marL="139700" rtl="0" algn="l">
              <a:lnSpc>
                <a:spcPct val="150000"/>
              </a:lnSpc>
              <a:spcBef>
                <a:spcPts val="1100"/>
              </a:spcBef>
              <a:spcAft>
                <a:spcPts val="0"/>
              </a:spcAft>
              <a:buNone/>
            </a:pPr>
            <a:r>
              <a:rPr i="1" lang="en" sz="1800">
                <a:solidFill>
                  <a:srgbClr val="D2034F"/>
                </a:solidFill>
                <a:latin typeface="Verdana"/>
                <a:ea typeface="Verdana"/>
                <a:cs typeface="Verdana"/>
                <a:sym typeface="Verdana"/>
              </a:rPr>
              <a:t>That I may keep Your word.</a:t>
            </a:r>
            <a:endParaRPr b="1" i="1" sz="1800">
              <a:solidFill>
                <a:srgbClr val="D2034F"/>
              </a:solidFill>
              <a:latin typeface="Verdana"/>
              <a:ea typeface="Verdana"/>
              <a:cs typeface="Verdana"/>
              <a:sym typeface="Verdana"/>
            </a:endParaRPr>
          </a:p>
          <a:p>
            <a:pPr indent="0" lvl="0" marL="139700" rtl="0" algn="l">
              <a:lnSpc>
                <a:spcPct val="150000"/>
              </a:lnSpc>
              <a:spcBef>
                <a:spcPts val="1100"/>
              </a:spcBef>
              <a:spcAft>
                <a:spcPts val="0"/>
              </a:spcAft>
              <a:buNone/>
            </a:pPr>
            <a:r>
              <a:rPr i="1" lang="en" sz="1800">
                <a:solidFill>
                  <a:srgbClr val="D2034F"/>
                </a:solidFill>
                <a:latin typeface="Verdana"/>
                <a:ea typeface="Verdana"/>
                <a:cs typeface="Verdana"/>
                <a:sym typeface="Verdana"/>
              </a:rPr>
              <a:t>I have not departed from Your judgments,</a:t>
            </a:r>
            <a:endParaRPr i="1" sz="1800">
              <a:solidFill>
                <a:srgbClr val="D2034F"/>
              </a:solidFill>
              <a:latin typeface="Verdana"/>
              <a:ea typeface="Verdana"/>
              <a:cs typeface="Verdana"/>
              <a:sym typeface="Verdana"/>
            </a:endParaRPr>
          </a:p>
          <a:p>
            <a:pPr indent="0" lvl="0" marL="139700" rtl="0" algn="l">
              <a:lnSpc>
                <a:spcPct val="150000"/>
              </a:lnSpc>
              <a:spcBef>
                <a:spcPts val="1100"/>
              </a:spcBef>
              <a:spcAft>
                <a:spcPts val="0"/>
              </a:spcAft>
              <a:buNone/>
            </a:pPr>
            <a:r>
              <a:rPr i="1" lang="en" sz="1800">
                <a:solidFill>
                  <a:srgbClr val="D2034F"/>
                </a:solidFill>
                <a:latin typeface="Verdana"/>
                <a:ea typeface="Verdana"/>
                <a:cs typeface="Verdana"/>
                <a:sym typeface="Verdana"/>
              </a:rPr>
              <a:t>For You Yourself have taught me.</a:t>
            </a:r>
            <a:endParaRPr b="1" i="1" sz="1800">
              <a:solidFill>
                <a:srgbClr val="D2034F"/>
              </a:solidFill>
              <a:latin typeface="Verdana"/>
              <a:ea typeface="Verdana"/>
              <a:cs typeface="Verdana"/>
              <a:sym typeface="Verdana"/>
            </a:endParaRPr>
          </a:p>
          <a:p>
            <a:pPr indent="0" lvl="0" marL="0" rtl="0" algn="l">
              <a:lnSpc>
                <a:spcPct val="150000"/>
              </a:lnSpc>
              <a:spcBef>
                <a:spcPts val="1100"/>
              </a:spcBef>
              <a:spcAft>
                <a:spcPts val="0"/>
              </a:spcAft>
              <a:buNone/>
            </a:pPr>
            <a:r>
              <a:t/>
            </a:r>
            <a:endParaRPr i="1" sz="1800">
              <a:solidFill>
                <a:srgbClr val="D2034F"/>
              </a:solidFill>
              <a:latin typeface="Verdana"/>
              <a:ea typeface="Verdana"/>
              <a:cs typeface="Verdana"/>
              <a:sym typeface="Verdana"/>
            </a:endParaRPr>
          </a:p>
          <a:p>
            <a:pPr indent="0" lvl="0" marL="139700" rtl="0" algn="l">
              <a:lnSpc>
                <a:spcPct val="150000"/>
              </a:lnSpc>
              <a:spcBef>
                <a:spcPts val="1100"/>
              </a:spcBef>
              <a:spcAft>
                <a:spcPts val="0"/>
              </a:spcAft>
              <a:buNone/>
            </a:pPr>
            <a:r>
              <a:t/>
            </a:r>
            <a:endParaRPr i="1" sz="1800">
              <a:solidFill>
                <a:srgbClr val="D2034F"/>
              </a:solidFill>
              <a:latin typeface="Verdana"/>
              <a:ea typeface="Verdana"/>
              <a:cs typeface="Verdana"/>
              <a:sym typeface="Verdana"/>
            </a:endParaRPr>
          </a:p>
          <a:p>
            <a:pPr indent="0" lvl="0" marL="0" rtl="0" algn="l">
              <a:lnSpc>
                <a:spcPct val="115000"/>
              </a:lnSpc>
              <a:spcBef>
                <a:spcPts val="1100"/>
              </a:spcBef>
              <a:spcAft>
                <a:spcPts val="0"/>
              </a:spcAft>
              <a:buNone/>
            </a:pPr>
            <a:r>
              <a:t/>
            </a:r>
            <a:endParaRPr i="1"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D2034F"/>
              </a:solidFill>
              <a:latin typeface="Verdana"/>
              <a:ea typeface="Verdana"/>
              <a:cs typeface="Verdana"/>
              <a:sym typeface="Verdan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89B7B"/>
        </a:solidFill>
      </p:bgPr>
    </p:bg>
    <p:spTree>
      <p:nvGrpSpPr>
        <p:cNvPr id="97" name="Shape 97"/>
        <p:cNvGrpSpPr/>
        <p:nvPr/>
      </p:nvGrpSpPr>
      <p:grpSpPr>
        <a:xfrm>
          <a:off x="0" y="0"/>
          <a:ext cx="0" cy="0"/>
          <a:chOff x="0" y="0"/>
          <a:chExt cx="0" cy="0"/>
        </a:xfrm>
      </p:grpSpPr>
      <p:pic>
        <p:nvPicPr>
          <p:cNvPr id="98" name="Google Shape;98;p18"/>
          <p:cNvPicPr preferRelativeResize="0"/>
          <p:nvPr/>
        </p:nvPicPr>
        <p:blipFill>
          <a:blip r:embed="rId3">
            <a:alphaModFix/>
          </a:blip>
          <a:stretch>
            <a:fillRect/>
          </a:stretch>
        </p:blipFill>
        <p:spPr>
          <a:xfrm>
            <a:off x="4571998" y="0"/>
            <a:ext cx="4572005" cy="5143502"/>
          </a:xfrm>
          <a:prstGeom prst="rect">
            <a:avLst/>
          </a:prstGeom>
          <a:noFill/>
          <a:ln>
            <a:noFill/>
          </a:ln>
        </p:spPr>
      </p:pic>
      <p:sp>
        <p:nvSpPr>
          <p:cNvPr id="99" name="Google Shape;99;p18"/>
          <p:cNvSpPr txBox="1"/>
          <p:nvPr/>
        </p:nvSpPr>
        <p:spPr>
          <a:xfrm>
            <a:off x="0" y="0"/>
            <a:ext cx="9144000" cy="117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Verdana"/>
              <a:ea typeface="Verdana"/>
              <a:cs typeface="Verdana"/>
              <a:sym typeface="Verdana"/>
            </a:endParaRPr>
          </a:p>
        </p:txBody>
      </p:sp>
      <p:sp>
        <p:nvSpPr>
          <p:cNvPr id="100" name="Google Shape;100;p18"/>
          <p:cNvSpPr txBox="1"/>
          <p:nvPr/>
        </p:nvSpPr>
        <p:spPr>
          <a:xfrm>
            <a:off x="7977050" y="104500"/>
            <a:ext cx="7343100" cy="8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18"/>
          <p:cNvSpPr txBox="1"/>
          <p:nvPr/>
        </p:nvSpPr>
        <p:spPr>
          <a:xfrm>
            <a:off x="-114275" y="104500"/>
            <a:ext cx="4244700" cy="437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8"/>
          <p:cNvSpPr txBox="1"/>
          <p:nvPr/>
        </p:nvSpPr>
        <p:spPr>
          <a:xfrm>
            <a:off x="0" y="104500"/>
            <a:ext cx="4444500" cy="4007100"/>
          </a:xfrm>
          <a:prstGeom prst="rect">
            <a:avLst/>
          </a:prstGeom>
          <a:noFill/>
          <a:ln>
            <a:noFill/>
          </a:ln>
        </p:spPr>
        <p:txBody>
          <a:bodyPr anchorCtr="0" anchor="t" bIns="91425" lIns="91425" spcFirstLastPara="1" rIns="91425" wrap="square" tIns="91425">
            <a:noAutofit/>
          </a:bodyPr>
          <a:lstStyle/>
          <a:p>
            <a:pPr indent="0" lvl="0" marL="139700" rtl="0" algn="l">
              <a:lnSpc>
                <a:spcPct val="150000"/>
              </a:lnSpc>
              <a:spcBef>
                <a:spcPts val="1100"/>
              </a:spcBef>
              <a:spcAft>
                <a:spcPts val="0"/>
              </a:spcAft>
              <a:buNone/>
            </a:pPr>
            <a:r>
              <a:rPr i="1" lang="en" sz="1800">
                <a:solidFill>
                  <a:srgbClr val="D2034F"/>
                </a:solidFill>
                <a:latin typeface="Verdana"/>
                <a:ea typeface="Verdana"/>
                <a:cs typeface="Verdana"/>
                <a:sym typeface="Verdana"/>
              </a:rPr>
              <a:t>How sweet are Your words to my taste,</a:t>
            </a:r>
            <a:endParaRPr i="1" sz="1800">
              <a:solidFill>
                <a:srgbClr val="D2034F"/>
              </a:solidFill>
              <a:latin typeface="Verdana"/>
              <a:ea typeface="Verdana"/>
              <a:cs typeface="Verdana"/>
              <a:sym typeface="Verdana"/>
            </a:endParaRPr>
          </a:p>
          <a:p>
            <a:pPr indent="0" lvl="0" marL="139700" rtl="0" algn="l">
              <a:lnSpc>
                <a:spcPct val="150000"/>
              </a:lnSpc>
              <a:spcBef>
                <a:spcPts val="1100"/>
              </a:spcBef>
              <a:spcAft>
                <a:spcPts val="0"/>
              </a:spcAft>
              <a:buNone/>
            </a:pPr>
            <a:r>
              <a:rPr i="1" lang="en" sz="1800">
                <a:solidFill>
                  <a:srgbClr val="D2034F"/>
                </a:solidFill>
                <a:latin typeface="Verdana"/>
                <a:ea typeface="Verdana"/>
                <a:cs typeface="Verdana"/>
                <a:sym typeface="Verdana"/>
              </a:rPr>
              <a:t>Sweeter than honey to my mouth!</a:t>
            </a:r>
            <a:endParaRPr b="1" i="1" sz="1800">
              <a:solidFill>
                <a:srgbClr val="D2034F"/>
              </a:solidFill>
              <a:latin typeface="Verdana"/>
              <a:ea typeface="Verdana"/>
              <a:cs typeface="Verdana"/>
              <a:sym typeface="Verdana"/>
            </a:endParaRPr>
          </a:p>
          <a:p>
            <a:pPr indent="0" lvl="0" marL="139700" rtl="0" algn="l">
              <a:lnSpc>
                <a:spcPct val="150000"/>
              </a:lnSpc>
              <a:spcBef>
                <a:spcPts val="1100"/>
              </a:spcBef>
              <a:spcAft>
                <a:spcPts val="0"/>
              </a:spcAft>
              <a:buNone/>
            </a:pPr>
            <a:r>
              <a:rPr i="1" lang="en" sz="1800">
                <a:solidFill>
                  <a:srgbClr val="D2034F"/>
                </a:solidFill>
                <a:latin typeface="Verdana"/>
                <a:ea typeface="Verdana"/>
                <a:cs typeface="Verdana"/>
                <a:sym typeface="Verdana"/>
              </a:rPr>
              <a:t>Through Your precepts I get understanding;</a:t>
            </a:r>
            <a:endParaRPr i="1" sz="1800">
              <a:solidFill>
                <a:srgbClr val="D2034F"/>
              </a:solidFill>
              <a:latin typeface="Verdana"/>
              <a:ea typeface="Verdana"/>
              <a:cs typeface="Verdana"/>
              <a:sym typeface="Verdana"/>
            </a:endParaRPr>
          </a:p>
          <a:p>
            <a:pPr indent="0" lvl="0" marL="139700" rtl="0" algn="l">
              <a:lnSpc>
                <a:spcPct val="150000"/>
              </a:lnSpc>
              <a:spcBef>
                <a:spcPts val="1100"/>
              </a:spcBef>
              <a:spcAft>
                <a:spcPts val="0"/>
              </a:spcAft>
              <a:buNone/>
            </a:pPr>
            <a:r>
              <a:rPr i="1" lang="en" sz="1800">
                <a:solidFill>
                  <a:srgbClr val="D2034F"/>
                </a:solidFill>
                <a:latin typeface="Verdana"/>
                <a:ea typeface="Verdana"/>
                <a:cs typeface="Verdana"/>
                <a:sym typeface="Verdana"/>
              </a:rPr>
              <a:t>Therefore I hate every false way.</a:t>
            </a:r>
            <a:endParaRPr i="1" sz="1800">
              <a:solidFill>
                <a:srgbClr val="D2034F"/>
              </a:solidFill>
              <a:latin typeface="Verdana"/>
              <a:ea typeface="Verdana"/>
              <a:cs typeface="Verdana"/>
              <a:sym typeface="Verdana"/>
            </a:endParaRPr>
          </a:p>
          <a:p>
            <a:pPr indent="0" lvl="0" marL="0" rtl="0" algn="l">
              <a:lnSpc>
                <a:spcPct val="150000"/>
              </a:lnSpc>
              <a:spcBef>
                <a:spcPts val="1100"/>
              </a:spcBef>
              <a:spcAft>
                <a:spcPts val="0"/>
              </a:spcAft>
              <a:buNone/>
            </a:pPr>
            <a:r>
              <a:t/>
            </a:r>
            <a:endParaRPr i="1" sz="1800">
              <a:solidFill>
                <a:srgbClr val="D2034F"/>
              </a:solidFill>
              <a:latin typeface="Verdana"/>
              <a:ea typeface="Verdana"/>
              <a:cs typeface="Verdana"/>
              <a:sym typeface="Verdana"/>
            </a:endParaRPr>
          </a:p>
          <a:p>
            <a:pPr indent="0" lvl="0" marL="139700" rtl="0" algn="l">
              <a:lnSpc>
                <a:spcPct val="150000"/>
              </a:lnSpc>
              <a:spcBef>
                <a:spcPts val="1100"/>
              </a:spcBef>
              <a:spcAft>
                <a:spcPts val="0"/>
              </a:spcAft>
              <a:buNone/>
            </a:pPr>
            <a:r>
              <a:t/>
            </a:r>
            <a:endParaRPr i="1" sz="1800">
              <a:solidFill>
                <a:srgbClr val="D2034F"/>
              </a:solidFill>
              <a:latin typeface="Verdana"/>
              <a:ea typeface="Verdana"/>
              <a:cs typeface="Verdana"/>
              <a:sym typeface="Verdana"/>
            </a:endParaRPr>
          </a:p>
          <a:p>
            <a:pPr indent="0" lvl="0" marL="0" rtl="0" algn="l">
              <a:lnSpc>
                <a:spcPct val="115000"/>
              </a:lnSpc>
              <a:spcBef>
                <a:spcPts val="1100"/>
              </a:spcBef>
              <a:spcAft>
                <a:spcPts val="0"/>
              </a:spcAft>
              <a:buNone/>
            </a:pPr>
            <a:r>
              <a:t/>
            </a:r>
            <a:endParaRPr i="1"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D2034F"/>
              </a:solidFill>
              <a:latin typeface="Verdana"/>
              <a:ea typeface="Verdana"/>
              <a:cs typeface="Verdana"/>
              <a:sym typeface="Verdan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89B7B"/>
        </a:solidFill>
      </p:bgPr>
    </p:bg>
    <p:spTree>
      <p:nvGrpSpPr>
        <p:cNvPr id="106" name="Shape 106"/>
        <p:cNvGrpSpPr/>
        <p:nvPr/>
      </p:nvGrpSpPr>
      <p:grpSpPr>
        <a:xfrm>
          <a:off x="0" y="0"/>
          <a:ext cx="0" cy="0"/>
          <a:chOff x="0" y="0"/>
          <a:chExt cx="0" cy="0"/>
        </a:xfrm>
      </p:grpSpPr>
      <p:pic>
        <p:nvPicPr>
          <p:cNvPr id="107" name="Google Shape;107;p19"/>
          <p:cNvPicPr preferRelativeResize="0"/>
          <p:nvPr/>
        </p:nvPicPr>
        <p:blipFill>
          <a:blip r:embed="rId3">
            <a:alphaModFix/>
          </a:blip>
          <a:stretch>
            <a:fillRect/>
          </a:stretch>
        </p:blipFill>
        <p:spPr>
          <a:xfrm>
            <a:off x="4571998" y="0"/>
            <a:ext cx="4572005" cy="5143502"/>
          </a:xfrm>
          <a:prstGeom prst="rect">
            <a:avLst/>
          </a:prstGeom>
          <a:noFill/>
          <a:ln>
            <a:noFill/>
          </a:ln>
        </p:spPr>
      </p:pic>
      <p:sp>
        <p:nvSpPr>
          <p:cNvPr id="108" name="Google Shape;108;p19"/>
          <p:cNvSpPr txBox="1"/>
          <p:nvPr/>
        </p:nvSpPr>
        <p:spPr>
          <a:xfrm>
            <a:off x="0" y="0"/>
            <a:ext cx="9144000" cy="117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Verdana"/>
              <a:ea typeface="Verdana"/>
              <a:cs typeface="Verdana"/>
              <a:sym typeface="Verdana"/>
            </a:endParaRPr>
          </a:p>
        </p:txBody>
      </p:sp>
      <p:sp>
        <p:nvSpPr>
          <p:cNvPr id="109" name="Google Shape;109;p19"/>
          <p:cNvSpPr txBox="1"/>
          <p:nvPr/>
        </p:nvSpPr>
        <p:spPr>
          <a:xfrm>
            <a:off x="7977050" y="104500"/>
            <a:ext cx="7343100" cy="8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9"/>
          <p:cNvSpPr txBox="1"/>
          <p:nvPr/>
        </p:nvSpPr>
        <p:spPr>
          <a:xfrm>
            <a:off x="-114275" y="104500"/>
            <a:ext cx="4244700" cy="437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9"/>
          <p:cNvSpPr txBox="1"/>
          <p:nvPr/>
        </p:nvSpPr>
        <p:spPr>
          <a:xfrm>
            <a:off x="0" y="104500"/>
            <a:ext cx="4444500" cy="4007100"/>
          </a:xfrm>
          <a:prstGeom prst="rect">
            <a:avLst/>
          </a:prstGeom>
          <a:noFill/>
          <a:ln>
            <a:noFill/>
          </a:ln>
        </p:spPr>
        <p:txBody>
          <a:bodyPr anchorCtr="0" anchor="t" bIns="91425" lIns="91425" spcFirstLastPara="1" rIns="91425" wrap="square" tIns="91425">
            <a:noAutofit/>
          </a:bodyPr>
          <a:lstStyle/>
          <a:p>
            <a:pPr indent="0" lvl="0" marL="139700" rtl="0" algn="l">
              <a:lnSpc>
                <a:spcPct val="115000"/>
              </a:lnSpc>
              <a:spcBef>
                <a:spcPts val="1100"/>
              </a:spcBef>
              <a:spcAft>
                <a:spcPts val="0"/>
              </a:spcAft>
              <a:buNone/>
            </a:pPr>
            <a:r>
              <a:rPr lang="en" sz="1800">
                <a:solidFill>
                  <a:srgbClr val="D2034F"/>
                </a:solidFill>
                <a:latin typeface="Verdana"/>
                <a:ea typeface="Verdana"/>
                <a:cs typeface="Verdana"/>
                <a:sym typeface="Verdana"/>
              </a:rPr>
              <a:t>How does one grow? Through the scripture. As we better our lives daily through scriptural wisdom, David considers such as blessed in Psalm 1: 1, but knowledge of scripture is not enough. </a:t>
            </a:r>
            <a:endParaRPr sz="1800">
              <a:solidFill>
                <a:srgbClr val="D2034F"/>
              </a:solidFill>
              <a:latin typeface="Verdana"/>
              <a:ea typeface="Verdana"/>
              <a:cs typeface="Verdana"/>
              <a:sym typeface="Verdana"/>
            </a:endParaRPr>
          </a:p>
          <a:p>
            <a:pPr indent="0" lvl="0" marL="139700" rtl="0" algn="l">
              <a:lnSpc>
                <a:spcPct val="115000"/>
              </a:lnSpc>
              <a:spcBef>
                <a:spcPts val="1100"/>
              </a:spcBef>
              <a:spcAft>
                <a:spcPts val="0"/>
              </a:spcAft>
              <a:buNone/>
            </a:pPr>
            <a:r>
              <a:t/>
            </a:r>
            <a:endParaRPr sz="1800">
              <a:solidFill>
                <a:srgbClr val="D2034F"/>
              </a:solidFill>
              <a:latin typeface="Verdana"/>
              <a:ea typeface="Verdana"/>
              <a:cs typeface="Verdana"/>
              <a:sym typeface="Verdana"/>
            </a:endParaRPr>
          </a:p>
          <a:p>
            <a:pPr indent="0" lvl="0" marL="139700" rtl="0" algn="l">
              <a:lnSpc>
                <a:spcPct val="115000"/>
              </a:lnSpc>
              <a:spcBef>
                <a:spcPts val="1100"/>
              </a:spcBef>
              <a:spcAft>
                <a:spcPts val="0"/>
              </a:spcAft>
              <a:buClr>
                <a:schemeClr val="dk1"/>
              </a:buClr>
              <a:buSzPts val="1100"/>
              <a:buFont typeface="Arial"/>
              <a:buNone/>
            </a:pPr>
            <a:r>
              <a:rPr lang="en" sz="1800">
                <a:solidFill>
                  <a:srgbClr val="D2034F"/>
                </a:solidFill>
                <a:latin typeface="Verdana"/>
                <a:ea typeface="Verdana"/>
                <a:cs typeface="Verdana"/>
                <a:sym typeface="Verdana"/>
              </a:rPr>
              <a:t>One way to grow is through the failures of others, such as David’s sin with Bathsheba</a:t>
            </a:r>
            <a:endParaRPr sz="1800">
              <a:solidFill>
                <a:srgbClr val="D2034F"/>
              </a:solidFill>
              <a:latin typeface="Verdana"/>
              <a:ea typeface="Verdana"/>
              <a:cs typeface="Verdana"/>
              <a:sym typeface="Verdana"/>
            </a:endParaRPr>
          </a:p>
          <a:p>
            <a:pPr indent="0" lvl="0" marL="0" rtl="0" algn="l">
              <a:lnSpc>
                <a:spcPct val="115000"/>
              </a:lnSpc>
              <a:spcBef>
                <a:spcPts val="1100"/>
              </a:spcBef>
              <a:spcAft>
                <a:spcPts val="0"/>
              </a:spcAft>
              <a:buNone/>
            </a:pPr>
            <a:r>
              <a:t/>
            </a:r>
            <a:endParaRPr i="1" sz="1800">
              <a:solidFill>
                <a:srgbClr val="D2034F"/>
              </a:solidFill>
              <a:latin typeface="Verdana"/>
              <a:ea typeface="Verdana"/>
              <a:cs typeface="Verdana"/>
              <a:sym typeface="Verdan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89B7B"/>
        </a:solidFill>
      </p:bgPr>
    </p:bg>
    <p:spTree>
      <p:nvGrpSpPr>
        <p:cNvPr id="115" name="Shape 115"/>
        <p:cNvGrpSpPr/>
        <p:nvPr/>
      </p:nvGrpSpPr>
      <p:grpSpPr>
        <a:xfrm>
          <a:off x="0" y="0"/>
          <a:ext cx="0" cy="0"/>
          <a:chOff x="0" y="0"/>
          <a:chExt cx="0" cy="0"/>
        </a:xfrm>
      </p:grpSpPr>
      <p:pic>
        <p:nvPicPr>
          <p:cNvPr id="116" name="Google Shape;116;p20"/>
          <p:cNvPicPr preferRelativeResize="0"/>
          <p:nvPr/>
        </p:nvPicPr>
        <p:blipFill>
          <a:blip r:embed="rId3">
            <a:alphaModFix/>
          </a:blip>
          <a:stretch>
            <a:fillRect/>
          </a:stretch>
        </p:blipFill>
        <p:spPr>
          <a:xfrm>
            <a:off x="4571998" y="0"/>
            <a:ext cx="4572005" cy="5143502"/>
          </a:xfrm>
          <a:prstGeom prst="rect">
            <a:avLst/>
          </a:prstGeom>
          <a:noFill/>
          <a:ln>
            <a:noFill/>
          </a:ln>
        </p:spPr>
      </p:pic>
      <p:sp>
        <p:nvSpPr>
          <p:cNvPr id="117" name="Google Shape;117;p20"/>
          <p:cNvSpPr txBox="1"/>
          <p:nvPr/>
        </p:nvSpPr>
        <p:spPr>
          <a:xfrm>
            <a:off x="0" y="0"/>
            <a:ext cx="9144000" cy="117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Verdana"/>
              <a:ea typeface="Verdana"/>
              <a:cs typeface="Verdana"/>
              <a:sym typeface="Verdana"/>
            </a:endParaRPr>
          </a:p>
        </p:txBody>
      </p:sp>
      <p:sp>
        <p:nvSpPr>
          <p:cNvPr id="118" name="Google Shape;118;p20"/>
          <p:cNvSpPr txBox="1"/>
          <p:nvPr/>
        </p:nvSpPr>
        <p:spPr>
          <a:xfrm>
            <a:off x="7977050" y="104500"/>
            <a:ext cx="7343100" cy="8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20"/>
          <p:cNvSpPr txBox="1"/>
          <p:nvPr/>
        </p:nvSpPr>
        <p:spPr>
          <a:xfrm>
            <a:off x="-114275" y="104500"/>
            <a:ext cx="4244700" cy="437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20"/>
          <p:cNvSpPr txBox="1"/>
          <p:nvPr/>
        </p:nvSpPr>
        <p:spPr>
          <a:xfrm>
            <a:off x="0" y="104500"/>
            <a:ext cx="4444500" cy="4007100"/>
          </a:xfrm>
          <a:prstGeom prst="rect">
            <a:avLst/>
          </a:prstGeom>
          <a:noFill/>
          <a:ln>
            <a:noFill/>
          </a:ln>
        </p:spPr>
        <p:txBody>
          <a:bodyPr anchorCtr="0" anchor="t" bIns="91425" lIns="91425" spcFirstLastPara="1" rIns="91425" wrap="square" tIns="91425">
            <a:noAutofit/>
          </a:bodyPr>
          <a:lstStyle/>
          <a:p>
            <a:pPr indent="0" lvl="0" marL="139700" rtl="0" algn="l">
              <a:lnSpc>
                <a:spcPct val="115000"/>
              </a:lnSpc>
              <a:spcBef>
                <a:spcPts val="1100"/>
              </a:spcBef>
              <a:spcAft>
                <a:spcPts val="0"/>
              </a:spcAft>
              <a:buNone/>
            </a:pPr>
            <a:r>
              <a:rPr lang="en" sz="1800">
                <a:solidFill>
                  <a:srgbClr val="D2034F"/>
                </a:solidFill>
                <a:latin typeface="Verdana"/>
                <a:ea typeface="Verdana"/>
                <a:cs typeface="Verdana"/>
                <a:sym typeface="Verdana"/>
              </a:rPr>
              <a:t>Let’s consider another example of how our lives can be improved through scripture, Isaiah 11: 1-3</a:t>
            </a:r>
            <a:endParaRPr sz="1800">
              <a:solidFill>
                <a:srgbClr val="D2034F"/>
              </a:solidFill>
              <a:latin typeface="Verdana"/>
              <a:ea typeface="Verdana"/>
              <a:cs typeface="Verdana"/>
              <a:sym typeface="Verdana"/>
            </a:endParaRPr>
          </a:p>
          <a:p>
            <a:pPr indent="0" lvl="0" marL="139700" rtl="0" algn="l">
              <a:lnSpc>
                <a:spcPct val="115000"/>
              </a:lnSpc>
              <a:spcBef>
                <a:spcPts val="1100"/>
              </a:spcBef>
              <a:spcAft>
                <a:spcPts val="0"/>
              </a:spcAft>
              <a:buNone/>
            </a:pPr>
            <a:r>
              <a:t/>
            </a:r>
            <a:endParaRPr sz="1800">
              <a:solidFill>
                <a:srgbClr val="D2034F"/>
              </a:solidFill>
              <a:latin typeface="Verdana"/>
              <a:ea typeface="Verdana"/>
              <a:cs typeface="Verdana"/>
              <a:sym typeface="Verdana"/>
            </a:endParaRPr>
          </a:p>
          <a:p>
            <a:pPr indent="0" lvl="0" marL="0" rtl="0" algn="l">
              <a:lnSpc>
                <a:spcPct val="115000"/>
              </a:lnSpc>
              <a:spcBef>
                <a:spcPts val="1100"/>
              </a:spcBef>
              <a:spcAft>
                <a:spcPts val="0"/>
              </a:spcAft>
              <a:buNone/>
            </a:pPr>
            <a:r>
              <a:t/>
            </a:r>
            <a:endParaRPr i="1" sz="1800">
              <a:solidFill>
                <a:srgbClr val="D2034F"/>
              </a:solidFill>
              <a:latin typeface="Verdana"/>
              <a:ea typeface="Verdana"/>
              <a:cs typeface="Verdana"/>
              <a:sym typeface="Verdan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89B7B"/>
        </a:solidFill>
      </p:bgPr>
    </p:bg>
    <p:spTree>
      <p:nvGrpSpPr>
        <p:cNvPr id="124" name="Shape 124"/>
        <p:cNvGrpSpPr/>
        <p:nvPr/>
      </p:nvGrpSpPr>
      <p:grpSpPr>
        <a:xfrm>
          <a:off x="0" y="0"/>
          <a:ext cx="0" cy="0"/>
          <a:chOff x="0" y="0"/>
          <a:chExt cx="0" cy="0"/>
        </a:xfrm>
      </p:grpSpPr>
      <p:pic>
        <p:nvPicPr>
          <p:cNvPr id="125" name="Google Shape;125;p21"/>
          <p:cNvPicPr preferRelativeResize="0"/>
          <p:nvPr/>
        </p:nvPicPr>
        <p:blipFill>
          <a:blip r:embed="rId3">
            <a:alphaModFix/>
          </a:blip>
          <a:stretch>
            <a:fillRect/>
          </a:stretch>
        </p:blipFill>
        <p:spPr>
          <a:xfrm>
            <a:off x="4571998" y="0"/>
            <a:ext cx="4572005" cy="5143502"/>
          </a:xfrm>
          <a:prstGeom prst="rect">
            <a:avLst/>
          </a:prstGeom>
          <a:noFill/>
          <a:ln>
            <a:noFill/>
          </a:ln>
        </p:spPr>
      </p:pic>
      <p:sp>
        <p:nvSpPr>
          <p:cNvPr id="126" name="Google Shape;126;p21"/>
          <p:cNvSpPr txBox="1"/>
          <p:nvPr/>
        </p:nvSpPr>
        <p:spPr>
          <a:xfrm>
            <a:off x="0" y="0"/>
            <a:ext cx="9144000" cy="117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Verdana"/>
              <a:ea typeface="Verdana"/>
              <a:cs typeface="Verdana"/>
              <a:sym typeface="Verdana"/>
            </a:endParaRPr>
          </a:p>
        </p:txBody>
      </p:sp>
      <p:sp>
        <p:nvSpPr>
          <p:cNvPr id="127" name="Google Shape;127;p21"/>
          <p:cNvSpPr txBox="1"/>
          <p:nvPr/>
        </p:nvSpPr>
        <p:spPr>
          <a:xfrm>
            <a:off x="7977050" y="104500"/>
            <a:ext cx="7343100" cy="8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21"/>
          <p:cNvSpPr txBox="1"/>
          <p:nvPr/>
        </p:nvSpPr>
        <p:spPr>
          <a:xfrm>
            <a:off x="-114275" y="104500"/>
            <a:ext cx="4244700" cy="437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21"/>
          <p:cNvSpPr txBox="1"/>
          <p:nvPr/>
        </p:nvSpPr>
        <p:spPr>
          <a:xfrm>
            <a:off x="0" y="104500"/>
            <a:ext cx="4444500" cy="4007100"/>
          </a:xfrm>
          <a:prstGeom prst="rect">
            <a:avLst/>
          </a:prstGeom>
          <a:noFill/>
          <a:ln>
            <a:noFill/>
          </a:ln>
        </p:spPr>
        <p:txBody>
          <a:bodyPr anchorCtr="0" anchor="t" bIns="91425" lIns="91425" spcFirstLastPara="1" rIns="91425" wrap="square" tIns="91425">
            <a:noAutofit/>
          </a:bodyPr>
          <a:lstStyle/>
          <a:p>
            <a:pPr indent="0" lvl="0" marL="139700" rtl="0" algn="l">
              <a:lnSpc>
                <a:spcPct val="150000"/>
              </a:lnSpc>
              <a:spcBef>
                <a:spcPts val="1100"/>
              </a:spcBef>
              <a:spcAft>
                <a:spcPts val="0"/>
              </a:spcAft>
              <a:buNone/>
            </a:pPr>
            <a:r>
              <a:rPr i="1" lang="en" sz="1800">
                <a:solidFill>
                  <a:srgbClr val="D2034F"/>
                </a:solidFill>
                <a:latin typeface="Verdana"/>
                <a:ea typeface="Verdana"/>
                <a:cs typeface="Verdana"/>
                <a:sym typeface="Verdana"/>
              </a:rPr>
              <a:t>There shall come forth a Rod from the stem of Jesse,</a:t>
            </a:r>
            <a:endParaRPr i="1" sz="1800">
              <a:solidFill>
                <a:srgbClr val="D2034F"/>
              </a:solidFill>
              <a:latin typeface="Verdana"/>
              <a:ea typeface="Verdana"/>
              <a:cs typeface="Verdana"/>
              <a:sym typeface="Verdana"/>
            </a:endParaRPr>
          </a:p>
          <a:p>
            <a:pPr indent="0" lvl="0" marL="139700" rtl="0" algn="l">
              <a:lnSpc>
                <a:spcPct val="150000"/>
              </a:lnSpc>
              <a:spcBef>
                <a:spcPts val="1100"/>
              </a:spcBef>
              <a:spcAft>
                <a:spcPts val="0"/>
              </a:spcAft>
              <a:buNone/>
            </a:pPr>
            <a:r>
              <a:rPr i="1" lang="en" sz="1800">
                <a:solidFill>
                  <a:srgbClr val="D2034F"/>
                </a:solidFill>
                <a:latin typeface="Verdana"/>
                <a:ea typeface="Verdana"/>
                <a:cs typeface="Verdana"/>
                <a:sym typeface="Verdana"/>
              </a:rPr>
              <a:t>And a Branch shall grow out of his roots.</a:t>
            </a:r>
            <a:endParaRPr b="1" i="1" sz="1800">
              <a:solidFill>
                <a:srgbClr val="D2034F"/>
              </a:solidFill>
              <a:latin typeface="Verdana"/>
              <a:ea typeface="Verdana"/>
              <a:cs typeface="Verdana"/>
              <a:sym typeface="Verdana"/>
            </a:endParaRPr>
          </a:p>
          <a:p>
            <a:pPr indent="0" lvl="0" marL="139700" rtl="0" algn="l">
              <a:lnSpc>
                <a:spcPct val="150000"/>
              </a:lnSpc>
              <a:spcBef>
                <a:spcPts val="1100"/>
              </a:spcBef>
              <a:spcAft>
                <a:spcPts val="0"/>
              </a:spcAft>
              <a:buNone/>
            </a:pPr>
            <a:r>
              <a:rPr i="1" lang="en" sz="1800">
                <a:solidFill>
                  <a:srgbClr val="D2034F"/>
                </a:solidFill>
                <a:latin typeface="Verdana"/>
                <a:ea typeface="Verdana"/>
                <a:cs typeface="Verdana"/>
                <a:sym typeface="Verdana"/>
              </a:rPr>
              <a:t>The Spirit of the Lord shall rest upon Him,</a:t>
            </a:r>
            <a:endParaRPr i="1" sz="1800">
              <a:solidFill>
                <a:srgbClr val="D2034F"/>
              </a:solidFill>
              <a:latin typeface="Verdana"/>
              <a:ea typeface="Verdana"/>
              <a:cs typeface="Verdana"/>
              <a:sym typeface="Verdana"/>
            </a:endParaRPr>
          </a:p>
          <a:p>
            <a:pPr indent="0" lvl="0" marL="139700" rtl="0" algn="l">
              <a:lnSpc>
                <a:spcPct val="150000"/>
              </a:lnSpc>
              <a:spcBef>
                <a:spcPts val="1100"/>
              </a:spcBef>
              <a:spcAft>
                <a:spcPts val="0"/>
              </a:spcAft>
              <a:buNone/>
            </a:pPr>
            <a:r>
              <a:rPr i="1" lang="en" sz="1800">
                <a:solidFill>
                  <a:srgbClr val="D2034F"/>
                </a:solidFill>
                <a:latin typeface="Verdana"/>
                <a:ea typeface="Verdana"/>
                <a:cs typeface="Verdana"/>
                <a:sym typeface="Verdana"/>
              </a:rPr>
              <a:t>The Spirit of wisdom and understanding,</a:t>
            </a:r>
            <a:endParaRPr i="1" sz="1800">
              <a:solidFill>
                <a:srgbClr val="D2034F"/>
              </a:solidFill>
              <a:latin typeface="Verdana"/>
              <a:ea typeface="Verdana"/>
              <a:cs typeface="Verdana"/>
              <a:sym typeface="Verdana"/>
            </a:endParaRPr>
          </a:p>
          <a:p>
            <a:pPr indent="0" lvl="0" marL="139700" rtl="0" algn="l">
              <a:lnSpc>
                <a:spcPct val="150000"/>
              </a:lnSpc>
              <a:spcBef>
                <a:spcPts val="1100"/>
              </a:spcBef>
              <a:spcAft>
                <a:spcPts val="0"/>
              </a:spcAft>
              <a:buNone/>
            </a:pPr>
            <a:r>
              <a:rPr i="1" lang="en" sz="1800">
                <a:solidFill>
                  <a:srgbClr val="D2034F"/>
                </a:solidFill>
                <a:latin typeface="Verdana"/>
                <a:ea typeface="Verdana"/>
                <a:cs typeface="Verdana"/>
                <a:sym typeface="Verdana"/>
              </a:rPr>
              <a:t>The Spirit of counsel and might,</a:t>
            </a:r>
            <a:endParaRPr i="1" sz="1800">
              <a:solidFill>
                <a:srgbClr val="D2034F"/>
              </a:solidFill>
              <a:latin typeface="Verdana"/>
              <a:ea typeface="Verdana"/>
              <a:cs typeface="Verdana"/>
              <a:sym typeface="Verdana"/>
            </a:endParaRPr>
          </a:p>
          <a:p>
            <a:pPr indent="0" lvl="0" marL="139700" rtl="0" algn="l">
              <a:lnSpc>
                <a:spcPct val="115000"/>
              </a:lnSpc>
              <a:spcBef>
                <a:spcPts val="1100"/>
              </a:spcBef>
              <a:spcAft>
                <a:spcPts val="0"/>
              </a:spcAft>
              <a:buNone/>
            </a:pPr>
            <a:r>
              <a:t/>
            </a:r>
            <a:endParaRPr sz="1800">
              <a:solidFill>
                <a:srgbClr val="D2034F"/>
              </a:solidFill>
              <a:latin typeface="Verdana"/>
              <a:ea typeface="Verdana"/>
              <a:cs typeface="Verdana"/>
              <a:sym typeface="Verdana"/>
            </a:endParaRPr>
          </a:p>
          <a:p>
            <a:pPr indent="0" lvl="0" marL="139700" rtl="0" algn="l">
              <a:lnSpc>
                <a:spcPct val="115000"/>
              </a:lnSpc>
              <a:spcBef>
                <a:spcPts val="1100"/>
              </a:spcBef>
              <a:spcAft>
                <a:spcPts val="0"/>
              </a:spcAft>
              <a:buNone/>
            </a:pPr>
            <a:r>
              <a:t/>
            </a:r>
            <a:endParaRPr sz="1800">
              <a:solidFill>
                <a:srgbClr val="D2034F"/>
              </a:solidFill>
              <a:latin typeface="Verdana"/>
              <a:ea typeface="Verdana"/>
              <a:cs typeface="Verdana"/>
              <a:sym typeface="Verdana"/>
            </a:endParaRPr>
          </a:p>
          <a:p>
            <a:pPr indent="0" lvl="0" marL="0" rtl="0" algn="l">
              <a:lnSpc>
                <a:spcPct val="115000"/>
              </a:lnSpc>
              <a:spcBef>
                <a:spcPts val="1100"/>
              </a:spcBef>
              <a:spcAft>
                <a:spcPts val="0"/>
              </a:spcAft>
              <a:buNone/>
            </a:pPr>
            <a:r>
              <a:t/>
            </a:r>
            <a:endParaRPr i="1" sz="1800">
              <a:solidFill>
                <a:srgbClr val="D2034F"/>
              </a:solidFill>
              <a:latin typeface="Verdana"/>
              <a:ea typeface="Verdana"/>
              <a:cs typeface="Verdana"/>
              <a:sym typeface="Verdana"/>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