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5aeddad66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5aeddad66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5aeddad662_0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5aeddad662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g5aeddad662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5aeddad662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5aeddad662_0_2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5aeddad662_0_2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g5aeddad662_0_2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5aeddad662_0_2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g5aeddad662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5aeddad662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g5aeddad662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5aeddad662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5aeddad662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5aeddad662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g5aeddad662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5aeddad662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5aeddad662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5aeddad662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5aeddad662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5aeddad662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5aeddad662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5aeddad662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5aeddad662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5aeddad662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3.jp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3.jp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3.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2.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0"/>
            <a:ext cx="9143997" cy="5143502"/>
          </a:xfrm>
          <a:prstGeom prst="rect">
            <a:avLst/>
          </a:prstGeom>
          <a:noFill/>
          <a:ln>
            <a:noFill/>
          </a:ln>
        </p:spPr>
      </p:pic>
      <p:sp>
        <p:nvSpPr>
          <p:cNvPr id="55" name="Google Shape;55;p13"/>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56" name="Google Shape;56;p13"/>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3"/>
          <p:cNvSpPr txBox="1"/>
          <p:nvPr/>
        </p:nvSpPr>
        <p:spPr>
          <a:xfrm>
            <a:off x="34825" y="52250"/>
            <a:ext cx="9144000" cy="1175700"/>
          </a:xfrm>
          <a:prstGeom prst="rect">
            <a:avLst/>
          </a:prstGeom>
          <a:noFill/>
          <a:ln>
            <a:noFill/>
          </a:ln>
        </p:spPr>
        <p:txBody>
          <a:bodyPr anchorCtr="0" anchor="t" bIns="91425" lIns="91425" spcFirstLastPara="1" rIns="91425" wrap="square" tIns="91425">
            <a:noAutofit/>
          </a:bodyPr>
          <a:lstStyle/>
          <a:p>
            <a:pPr indent="457200" lvl="0" marL="457200" rtl="0" algn="l">
              <a:spcBef>
                <a:spcPts val="0"/>
              </a:spcBef>
              <a:spcAft>
                <a:spcPts val="0"/>
              </a:spcAft>
              <a:buNone/>
            </a:pPr>
            <a:r>
              <a:rPr b="1" lang="en" sz="6000">
                <a:solidFill>
                  <a:srgbClr val="FF0000"/>
                </a:solidFill>
                <a:highlight>
                  <a:srgbClr val="C89B7B"/>
                </a:highlight>
                <a:latin typeface="Verdana"/>
                <a:ea typeface="Verdana"/>
                <a:cs typeface="Verdana"/>
                <a:sym typeface="Verdana"/>
              </a:rPr>
              <a:t>What Is</a:t>
            </a:r>
            <a:endParaRPr b="1" sz="6000">
              <a:solidFill>
                <a:srgbClr val="FF0000"/>
              </a:solidFill>
              <a:highlight>
                <a:srgbClr val="C89B7B"/>
              </a:highlight>
              <a:latin typeface="Verdana"/>
              <a:ea typeface="Verdana"/>
              <a:cs typeface="Verdana"/>
              <a:sym typeface="Verdan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133" name="Shape 133"/>
        <p:cNvGrpSpPr/>
        <p:nvPr/>
      </p:nvGrpSpPr>
      <p:grpSpPr>
        <a:xfrm>
          <a:off x="0" y="0"/>
          <a:ext cx="0" cy="0"/>
          <a:chOff x="0" y="0"/>
          <a:chExt cx="0" cy="0"/>
        </a:xfrm>
      </p:grpSpPr>
      <p:pic>
        <p:nvPicPr>
          <p:cNvPr id="134" name="Google Shape;134;p22"/>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135" name="Google Shape;135;p22"/>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36" name="Google Shape;136;p22"/>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22"/>
          <p:cNvSpPr txBox="1"/>
          <p:nvPr/>
        </p:nvSpPr>
        <p:spPr>
          <a:xfrm>
            <a:off x="-114275" y="1045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22"/>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139700" rtl="0" algn="l">
              <a:lnSpc>
                <a:spcPct val="150000"/>
              </a:lnSpc>
              <a:spcBef>
                <a:spcPts val="1100"/>
              </a:spcBef>
              <a:spcAft>
                <a:spcPts val="0"/>
              </a:spcAft>
              <a:buClr>
                <a:schemeClr val="dk1"/>
              </a:buClr>
              <a:buSzPts val="1100"/>
              <a:buFont typeface="Arial"/>
              <a:buNone/>
            </a:pPr>
            <a:r>
              <a:rPr i="1" lang="en" sz="1800">
                <a:solidFill>
                  <a:srgbClr val="D2034F"/>
                </a:solidFill>
                <a:latin typeface="Verdana"/>
                <a:ea typeface="Verdana"/>
                <a:cs typeface="Verdana"/>
                <a:sym typeface="Verdana"/>
              </a:rPr>
              <a:t>The Spirit of knowledge and of the fear of the Lord.</a:t>
            </a:r>
            <a:endParaRPr b="1"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Clr>
                <a:schemeClr val="dk1"/>
              </a:buClr>
              <a:buSzPts val="1100"/>
              <a:buFont typeface="Arial"/>
              <a:buNone/>
            </a:pPr>
            <a:r>
              <a:rPr i="1" lang="en" sz="1800">
                <a:solidFill>
                  <a:srgbClr val="D2034F"/>
                </a:solidFill>
                <a:latin typeface="Verdana"/>
                <a:ea typeface="Verdana"/>
                <a:cs typeface="Verdana"/>
                <a:sym typeface="Verdana"/>
              </a:rPr>
              <a:t>His delight is in the fear of the Lord,</a:t>
            </a:r>
            <a:endParaRPr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Clr>
                <a:schemeClr val="dk1"/>
              </a:buClr>
              <a:buSzPts val="1100"/>
              <a:buFont typeface="Arial"/>
              <a:buNone/>
            </a:pPr>
            <a:r>
              <a:rPr i="1" lang="en" sz="1800">
                <a:solidFill>
                  <a:srgbClr val="D2034F"/>
                </a:solidFill>
                <a:latin typeface="Verdana"/>
                <a:ea typeface="Verdana"/>
                <a:cs typeface="Verdana"/>
                <a:sym typeface="Verdana"/>
              </a:rPr>
              <a:t>And He shall not judge by the sight of His eyes,</a:t>
            </a:r>
            <a:endParaRPr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Clr>
                <a:schemeClr val="dk1"/>
              </a:buClr>
              <a:buSzPts val="1100"/>
              <a:buFont typeface="Arial"/>
              <a:buNone/>
            </a:pPr>
            <a:r>
              <a:rPr i="1" lang="en" sz="1800">
                <a:solidFill>
                  <a:srgbClr val="D2034F"/>
                </a:solidFill>
                <a:latin typeface="Verdana"/>
                <a:ea typeface="Verdana"/>
                <a:cs typeface="Verdana"/>
                <a:sym typeface="Verdana"/>
              </a:rPr>
              <a:t>Nor decide by the hearing of His ears;</a:t>
            </a:r>
            <a:endParaRPr i="1"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i="1" sz="1800">
              <a:solidFill>
                <a:srgbClr val="D2034F"/>
              </a:solidFill>
              <a:latin typeface="Verdana"/>
              <a:ea typeface="Verdana"/>
              <a:cs typeface="Verdana"/>
              <a:sym typeface="Verdan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42" name="Shape 142"/>
        <p:cNvGrpSpPr/>
        <p:nvPr/>
      </p:nvGrpSpPr>
      <p:grpSpPr>
        <a:xfrm>
          <a:off x="0" y="0"/>
          <a:ext cx="0" cy="0"/>
          <a:chOff x="0" y="0"/>
          <a:chExt cx="0" cy="0"/>
        </a:xfrm>
      </p:grpSpPr>
      <p:pic>
        <p:nvPicPr>
          <p:cNvPr id="143" name="Google Shape;143;p23"/>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44" name="Google Shape;144;p23"/>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45" name="Google Shape;145;p23"/>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139700" rtl="0" algn="l">
              <a:lnSpc>
                <a:spcPct val="115000"/>
              </a:lnSpc>
              <a:spcBef>
                <a:spcPts val="1100"/>
              </a:spcBef>
              <a:spcAft>
                <a:spcPts val="0"/>
              </a:spcAft>
              <a:buClr>
                <a:schemeClr val="dk1"/>
              </a:buClr>
              <a:buSzPts val="1100"/>
              <a:buFont typeface="Arial"/>
              <a:buNone/>
            </a:pPr>
            <a:r>
              <a:rPr lang="en" sz="1800">
                <a:solidFill>
                  <a:srgbClr val="FFFF00"/>
                </a:solidFill>
                <a:latin typeface="Verdana"/>
                <a:ea typeface="Verdana"/>
                <a:cs typeface="Verdana"/>
                <a:sym typeface="Verdana"/>
              </a:rPr>
              <a:t>We know this passage is speaking of Jesus, however I’d like us to focus on the Spirit of the Lord. The spirit of wisdom, understanding, counsel, might. </a:t>
            </a:r>
            <a:endParaRPr sz="1800">
              <a:solidFill>
                <a:srgbClr val="FFFF00"/>
              </a:solidFill>
              <a:latin typeface="Verdana"/>
              <a:ea typeface="Verdana"/>
              <a:cs typeface="Verdana"/>
              <a:sym typeface="Verdana"/>
            </a:endParaRPr>
          </a:p>
          <a:p>
            <a:pPr indent="0" lvl="0" marL="139700" rtl="0" algn="l">
              <a:lnSpc>
                <a:spcPct val="115000"/>
              </a:lnSpc>
              <a:spcBef>
                <a:spcPts val="110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Clr>
                <a:schemeClr val="dk1"/>
              </a:buClr>
              <a:buSzPts val="1100"/>
              <a:buFont typeface="Arial"/>
              <a:buNone/>
            </a:pPr>
            <a:r>
              <a:rPr lang="en" sz="1800">
                <a:solidFill>
                  <a:srgbClr val="FFFF00"/>
                </a:solidFill>
                <a:latin typeface="Verdana"/>
                <a:ea typeface="Verdana"/>
                <a:cs typeface="Verdana"/>
                <a:sym typeface="Verdana"/>
              </a:rPr>
              <a:t>That Spirit is the Holy Spirit, which inspired the men to write what we now know as the bible.</a:t>
            </a:r>
            <a:endParaRPr i="1"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700"/>
              </a:spcAft>
              <a:buNone/>
            </a:pPr>
            <a:r>
              <a:t/>
            </a:r>
            <a:endParaRPr i="1" sz="1800">
              <a:solidFill>
                <a:srgbClr val="FFFF00"/>
              </a:solidFill>
              <a:latin typeface="Verdana"/>
              <a:ea typeface="Verdana"/>
              <a:cs typeface="Verdana"/>
              <a:sym typeface="Verdana"/>
            </a:endParaRPr>
          </a:p>
        </p:txBody>
      </p:sp>
      <p:pic>
        <p:nvPicPr>
          <p:cNvPr id="146" name="Google Shape;146;p23"/>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50" name="Shape 150"/>
        <p:cNvGrpSpPr/>
        <p:nvPr/>
      </p:nvGrpSpPr>
      <p:grpSpPr>
        <a:xfrm>
          <a:off x="0" y="0"/>
          <a:ext cx="0" cy="0"/>
          <a:chOff x="0" y="0"/>
          <a:chExt cx="0" cy="0"/>
        </a:xfrm>
      </p:grpSpPr>
      <p:pic>
        <p:nvPicPr>
          <p:cNvPr id="151" name="Google Shape;151;p24"/>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52" name="Google Shape;152;p24"/>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53" name="Google Shape;153;p24"/>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139700" rtl="0" algn="l">
              <a:lnSpc>
                <a:spcPct val="115000"/>
              </a:lnSpc>
              <a:spcBef>
                <a:spcPts val="1100"/>
              </a:spcBef>
              <a:spcAft>
                <a:spcPts val="0"/>
              </a:spcAft>
              <a:buClr>
                <a:schemeClr val="dk1"/>
              </a:buClr>
              <a:buSzPts val="1100"/>
              <a:buFont typeface="Arial"/>
              <a:buNone/>
            </a:pPr>
            <a:r>
              <a:rPr lang="en" sz="1800">
                <a:solidFill>
                  <a:srgbClr val="FFFF00"/>
                </a:solidFill>
                <a:latin typeface="Verdana"/>
                <a:ea typeface="Verdana"/>
                <a:cs typeface="Verdana"/>
                <a:sym typeface="Verdana"/>
              </a:rPr>
              <a:t>Both directly through prophets [2 Peter 1: 20-21] or through those who would write the new testament  [John 14: 26]</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700"/>
              </a:spcAft>
              <a:buNone/>
            </a:pPr>
            <a:r>
              <a:t/>
            </a:r>
            <a:endParaRPr i="1" sz="1800">
              <a:solidFill>
                <a:srgbClr val="FFFF00"/>
              </a:solidFill>
              <a:latin typeface="Verdana"/>
              <a:ea typeface="Verdana"/>
              <a:cs typeface="Verdana"/>
              <a:sym typeface="Verdana"/>
            </a:endParaRPr>
          </a:p>
        </p:txBody>
      </p:sp>
      <p:pic>
        <p:nvPicPr>
          <p:cNvPr id="154" name="Google Shape;154;p24"/>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58" name="Shape 158"/>
        <p:cNvGrpSpPr/>
        <p:nvPr/>
      </p:nvGrpSpPr>
      <p:grpSpPr>
        <a:xfrm>
          <a:off x="0" y="0"/>
          <a:ext cx="0" cy="0"/>
          <a:chOff x="0" y="0"/>
          <a:chExt cx="0" cy="0"/>
        </a:xfrm>
      </p:grpSpPr>
      <p:pic>
        <p:nvPicPr>
          <p:cNvPr id="159" name="Google Shape;159;p25"/>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60" name="Google Shape;160;p25"/>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61" name="Google Shape;161;p25"/>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139700" rtl="0" algn="l">
              <a:lnSpc>
                <a:spcPct val="115000"/>
              </a:lnSpc>
              <a:spcBef>
                <a:spcPts val="1100"/>
              </a:spcBef>
              <a:spcAft>
                <a:spcPts val="0"/>
              </a:spcAft>
              <a:buClr>
                <a:schemeClr val="dk1"/>
              </a:buClr>
              <a:buSzPts val="1100"/>
              <a:buFont typeface="Arial"/>
              <a:buNone/>
            </a:pPr>
            <a:r>
              <a:rPr lang="en" sz="1800">
                <a:solidFill>
                  <a:srgbClr val="FFFF00"/>
                </a:solidFill>
                <a:latin typeface="Verdana"/>
                <a:ea typeface="Verdana"/>
                <a:cs typeface="Verdana"/>
                <a:sym typeface="Verdana"/>
              </a:rPr>
              <a:t>Both directly through prophets [2 Peter 1: 20-21] or through those who would write the new testament  [John 14: 26]</a:t>
            </a:r>
            <a:endParaRPr sz="1800">
              <a:solidFill>
                <a:srgbClr val="FFFF00"/>
              </a:solidFill>
              <a:latin typeface="Verdana"/>
              <a:ea typeface="Verdana"/>
              <a:cs typeface="Verdana"/>
              <a:sym typeface="Verdana"/>
            </a:endParaRPr>
          </a:p>
          <a:p>
            <a:pPr indent="0" lvl="0" marL="139700" rtl="0" algn="l">
              <a:lnSpc>
                <a:spcPct val="115000"/>
              </a:lnSpc>
              <a:spcBef>
                <a:spcPts val="110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139700" rtl="0" algn="l">
              <a:lnSpc>
                <a:spcPct val="115000"/>
              </a:lnSpc>
              <a:spcBef>
                <a:spcPts val="1100"/>
              </a:spcBef>
              <a:spcAft>
                <a:spcPts val="0"/>
              </a:spcAft>
              <a:buClr>
                <a:schemeClr val="dk1"/>
              </a:buClr>
              <a:buSzPts val="1100"/>
              <a:buFont typeface="Arial"/>
              <a:buNone/>
            </a:pPr>
            <a:r>
              <a:rPr lang="en" sz="1800">
                <a:solidFill>
                  <a:srgbClr val="FFFF00"/>
                </a:solidFill>
                <a:latin typeface="Verdana"/>
                <a:ea typeface="Verdana"/>
                <a:cs typeface="Verdana"/>
                <a:sym typeface="Verdana"/>
              </a:rPr>
              <a:t>It is through that word that we see what awaits us after this life is over. We also see our hope in that word, not just hope, but also the fire that ignites in our hearts to do more, to learn more, to love more.  </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Clr>
                <a:schemeClr val="dk1"/>
              </a:buClr>
              <a:buSzPts val="1100"/>
              <a:buFont typeface="Arial"/>
              <a:buNone/>
            </a:pPr>
            <a:r>
              <a:rPr lang="en" sz="1800">
                <a:solidFill>
                  <a:srgbClr val="FFFF00"/>
                </a:solidFill>
                <a:latin typeface="Verdana"/>
                <a:ea typeface="Verdana"/>
                <a:cs typeface="Verdana"/>
                <a:sym typeface="Verdana"/>
              </a:rPr>
              <a:t>That is love.</a:t>
            </a:r>
            <a:endParaRPr sz="1800">
              <a:solidFill>
                <a:srgbClr val="FFFF00"/>
              </a:solidFill>
              <a:latin typeface="Verdana"/>
              <a:ea typeface="Verdana"/>
              <a:cs typeface="Verdana"/>
              <a:sym typeface="Verdana"/>
            </a:endParaRPr>
          </a:p>
          <a:p>
            <a:pPr indent="0" lvl="0" marL="139700" rtl="0" algn="l">
              <a:lnSpc>
                <a:spcPct val="115000"/>
              </a:lnSpc>
              <a:spcBef>
                <a:spcPts val="110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700"/>
              </a:spcAft>
              <a:buNone/>
            </a:pPr>
            <a:r>
              <a:t/>
            </a:r>
            <a:endParaRPr i="1" sz="1800">
              <a:solidFill>
                <a:srgbClr val="FFFF00"/>
              </a:solidFill>
              <a:latin typeface="Verdana"/>
              <a:ea typeface="Verdana"/>
              <a:cs typeface="Verdana"/>
              <a:sym typeface="Verdana"/>
            </a:endParaRPr>
          </a:p>
        </p:txBody>
      </p:sp>
      <p:pic>
        <p:nvPicPr>
          <p:cNvPr id="162" name="Google Shape;162;p25"/>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61" name="Shape 61"/>
        <p:cNvGrpSpPr/>
        <p:nvPr/>
      </p:nvGrpSpPr>
      <p:grpSpPr>
        <a:xfrm>
          <a:off x="0" y="0"/>
          <a:ext cx="0" cy="0"/>
          <a:chOff x="0" y="0"/>
          <a:chExt cx="0" cy="0"/>
        </a:xfrm>
      </p:grpSpPr>
      <p:pic>
        <p:nvPicPr>
          <p:cNvPr id="62" name="Google Shape;62;p14"/>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63" name="Google Shape;63;p14"/>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64" name="Google Shape;64;p14"/>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4"/>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4"/>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800">
                <a:solidFill>
                  <a:srgbClr val="D2034F"/>
                </a:solidFill>
                <a:latin typeface="Verdana"/>
                <a:ea typeface="Verdana"/>
                <a:cs typeface="Verdana"/>
                <a:sym typeface="Verdana"/>
              </a:rPr>
              <a:t>We mentioned work and action, but growth is another example of love</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70" name="Shape 70"/>
        <p:cNvGrpSpPr/>
        <p:nvPr/>
      </p:nvGrpSpPr>
      <p:grpSpPr>
        <a:xfrm>
          <a:off x="0" y="0"/>
          <a:ext cx="0" cy="0"/>
          <a:chOff x="0" y="0"/>
          <a:chExt cx="0" cy="0"/>
        </a:xfrm>
      </p:grpSpPr>
      <p:pic>
        <p:nvPicPr>
          <p:cNvPr id="71" name="Google Shape;71;p15"/>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72" name="Google Shape;72;p15"/>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73" name="Google Shape;73;p15"/>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5"/>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5"/>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800">
                <a:solidFill>
                  <a:srgbClr val="D2034F"/>
                </a:solidFill>
                <a:latin typeface="Verdana"/>
                <a:ea typeface="Verdana"/>
                <a:cs typeface="Verdana"/>
                <a:sym typeface="Verdana"/>
              </a:rPr>
              <a:t>We mentioned work and action, but growth is another example of love</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D2034F"/>
                </a:solidFill>
                <a:latin typeface="Verdana"/>
                <a:ea typeface="Verdana"/>
                <a:cs typeface="Verdana"/>
                <a:sym typeface="Verdana"/>
              </a:rPr>
              <a:t>Claiming to be His own not enough. We all can and should grow.</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rPr lang="en" sz="1800">
                <a:solidFill>
                  <a:srgbClr val="D2034F"/>
                </a:solidFill>
                <a:latin typeface="Verdana"/>
                <a:ea typeface="Verdana"/>
                <a:cs typeface="Verdana"/>
                <a:sym typeface="Verdana"/>
              </a:rPr>
              <a:t>Psalm 119: 97-104</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79" name="Shape 79"/>
        <p:cNvGrpSpPr/>
        <p:nvPr/>
      </p:nvGrpSpPr>
      <p:grpSpPr>
        <a:xfrm>
          <a:off x="0" y="0"/>
          <a:ext cx="0" cy="0"/>
          <a:chOff x="0" y="0"/>
          <a:chExt cx="0" cy="0"/>
        </a:xfrm>
      </p:grpSpPr>
      <p:pic>
        <p:nvPicPr>
          <p:cNvPr id="80" name="Google Shape;80;p16"/>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81" name="Google Shape;81;p16"/>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82" name="Google Shape;82;p16"/>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6"/>
          <p:cNvSpPr txBox="1"/>
          <p:nvPr/>
        </p:nvSpPr>
        <p:spPr>
          <a:xfrm>
            <a:off x="-114275" y="1045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6"/>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Oh, how I love Your law!</a:t>
            </a:r>
            <a:endParaRPr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It is my meditation all the day.</a:t>
            </a:r>
            <a:endParaRPr b="1"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You, through Your commandments, make me wiser than my enemies;</a:t>
            </a:r>
            <a:endParaRPr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For they are ever with me.</a:t>
            </a:r>
            <a:endParaRPr i="1" sz="1800">
              <a:solidFill>
                <a:srgbClr val="D2034F"/>
              </a:solidFill>
              <a:latin typeface="Verdana"/>
              <a:ea typeface="Verdana"/>
              <a:cs typeface="Verdana"/>
              <a:sym typeface="Verdana"/>
            </a:endParaRPr>
          </a:p>
          <a:p>
            <a:pPr indent="0" lvl="0" marL="0" rtl="0" algn="l">
              <a:lnSpc>
                <a:spcPct val="150000"/>
              </a:lnSpc>
              <a:spcBef>
                <a:spcPts val="1100"/>
              </a:spcBef>
              <a:spcAft>
                <a:spcPts val="0"/>
              </a:spcAft>
              <a:buNone/>
            </a:pPr>
            <a:r>
              <a:rPr i="1" lang="en" sz="1800">
                <a:solidFill>
                  <a:srgbClr val="D2034F"/>
                </a:solidFill>
                <a:latin typeface="Verdana"/>
                <a:ea typeface="Verdana"/>
                <a:cs typeface="Verdana"/>
                <a:sym typeface="Verdana"/>
              </a:rPr>
              <a:t>I have more understanding than all my teachers,</a:t>
            </a:r>
            <a:endParaRPr i="1" sz="1800">
              <a:solidFill>
                <a:srgbClr val="D2034F"/>
              </a:solidFill>
              <a:latin typeface="Verdana"/>
              <a:ea typeface="Verdana"/>
              <a:cs typeface="Verdana"/>
              <a:sym typeface="Verdana"/>
            </a:endParaRPr>
          </a:p>
          <a:p>
            <a:pPr indent="0" lvl="0" marL="0" rtl="0" algn="l">
              <a:lnSpc>
                <a:spcPct val="150000"/>
              </a:lnSpc>
              <a:spcBef>
                <a:spcPts val="1100"/>
              </a:spcBef>
              <a:spcAft>
                <a:spcPts val="0"/>
              </a:spcAft>
              <a:buNone/>
            </a:pPr>
            <a:r>
              <a:rPr i="1" lang="en" sz="1800">
                <a:solidFill>
                  <a:srgbClr val="D2034F"/>
                </a:solidFill>
                <a:latin typeface="Verdana"/>
                <a:ea typeface="Verdana"/>
                <a:cs typeface="Verdana"/>
                <a:sym typeface="Verdana"/>
              </a:rPr>
              <a:t>For Your testimonies are my meditation.</a:t>
            </a:r>
            <a:endParaRPr b="1"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88" name="Shape 88"/>
        <p:cNvGrpSpPr/>
        <p:nvPr/>
      </p:nvGrpSpPr>
      <p:grpSpPr>
        <a:xfrm>
          <a:off x="0" y="0"/>
          <a:ext cx="0" cy="0"/>
          <a:chOff x="0" y="0"/>
          <a:chExt cx="0" cy="0"/>
        </a:xfrm>
      </p:grpSpPr>
      <p:pic>
        <p:nvPicPr>
          <p:cNvPr id="89" name="Google Shape;89;p17"/>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90" name="Google Shape;90;p17"/>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91" name="Google Shape;91;p17"/>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7"/>
          <p:cNvSpPr txBox="1"/>
          <p:nvPr/>
        </p:nvSpPr>
        <p:spPr>
          <a:xfrm>
            <a:off x="-114275" y="1045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7"/>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I understand more than the ancients,</a:t>
            </a:r>
            <a:endParaRPr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Because I keep Your precepts.</a:t>
            </a:r>
            <a:endParaRPr b="1"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I have restrained my feet from every evil way,</a:t>
            </a:r>
            <a:endParaRPr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That I may keep Your word.</a:t>
            </a:r>
            <a:endParaRPr b="1"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I have not departed from Your judgments,</a:t>
            </a:r>
            <a:endParaRPr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For You Yourself have taught me.</a:t>
            </a:r>
            <a:endParaRPr b="1" i="1" sz="1800">
              <a:solidFill>
                <a:srgbClr val="D2034F"/>
              </a:solidFill>
              <a:latin typeface="Verdana"/>
              <a:ea typeface="Verdana"/>
              <a:cs typeface="Verdana"/>
              <a:sym typeface="Verdana"/>
            </a:endParaRPr>
          </a:p>
          <a:p>
            <a:pPr indent="0" lvl="0" marL="0" rtl="0" algn="l">
              <a:lnSpc>
                <a:spcPct val="150000"/>
              </a:lnSpc>
              <a:spcBef>
                <a:spcPts val="1100"/>
              </a:spcBef>
              <a:spcAft>
                <a:spcPts val="0"/>
              </a:spcAft>
              <a:buNone/>
            </a:pPr>
            <a:r>
              <a:t/>
            </a:r>
            <a:endParaRPr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97" name="Shape 97"/>
        <p:cNvGrpSpPr/>
        <p:nvPr/>
      </p:nvGrpSpPr>
      <p:grpSpPr>
        <a:xfrm>
          <a:off x="0" y="0"/>
          <a:ext cx="0" cy="0"/>
          <a:chOff x="0" y="0"/>
          <a:chExt cx="0" cy="0"/>
        </a:xfrm>
      </p:grpSpPr>
      <p:pic>
        <p:nvPicPr>
          <p:cNvPr id="98" name="Google Shape;98;p18"/>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99" name="Google Shape;99;p18"/>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00" name="Google Shape;100;p18"/>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8"/>
          <p:cNvSpPr txBox="1"/>
          <p:nvPr/>
        </p:nvSpPr>
        <p:spPr>
          <a:xfrm>
            <a:off x="-114275" y="1045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8"/>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How sweet are Your words to my taste,</a:t>
            </a:r>
            <a:endParaRPr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Sweeter than honey to my mouth!</a:t>
            </a:r>
            <a:endParaRPr b="1"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Through Your precepts I get understanding;</a:t>
            </a:r>
            <a:endParaRPr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Therefore I hate every false way.</a:t>
            </a:r>
            <a:endParaRPr i="1" sz="1800">
              <a:solidFill>
                <a:srgbClr val="D2034F"/>
              </a:solidFill>
              <a:latin typeface="Verdana"/>
              <a:ea typeface="Verdana"/>
              <a:cs typeface="Verdana"/>
              <a:sym typeface="Verdana"/>
            </a:endParaRPr>
          </a:p>
          <a:p>
            <a:pPr indent="0" lvl="0" marL="0" rtl="0" algn="l">
              <a:lnSpc>
                <a:spcPct val="150000"/>
              </a:lnSpc>
              <a:spcBef>
                <a:spcPts val="1100"/>
              </a:spcBef>
              <a:spcAft>
                <a:spcPts val="0"/>
              </a:spcAft>
              <a:buNone/>
            </a:pPr>
            <a:r>
              <a:t/>
            </a:r>
            <a:endParaRPr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D2034F"/>
              </a:solidFill>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106" name="Shape 106"/>
        <p:cNvGrpSpPr/>
        <p:nvPr/>
      </p:nvGrpSpPr>
      <p:grpSpPr>
        <a:xfrm>
          <a:off x="0" y="0"/>
          <a:ext cx="0" cy="0"/>
          <a:chOff x="0" y="0"/>
          <a:chExt cx="0" cy="0"/>
        </a:xfrm>
      </p:grpSpPr>
      <p:pic>
        <p:nvPicPr>
          <p:cNvPr id="107" name="Google Shape;107;p19"/>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108" name="Google Shape;108;p19"/>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09" name="Google Shape;109;p19"/>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9"/>
          <p:cNvSpPr txBox="1"/>
          <p:nvPr/>
        </p:nvSpPr>
        <p:spPr>
          <a:xfrm>
            <a:off x="-114275" y="1045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9"/>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139700" rtl="0" algn="l">
              <a:lnSpc>
                <a:spcPct val="115000"/>
              </a:lnSpc>
              <a:spcBef>
                <a:spcPts val="1100"/>
              </a:spcBef>
              <a:spcAft>
                <a:spcPts val="0"/>
              </a:spcAft>
              <a:buNone/>
            </a:pPr>
            <a:r>
              <a:rPr lang="en" sz="1800">
                <a:solidFill>
                  <a:srgbClr val="D2034F"/>
                </a:solidFill>
                <a:latin typeface="Verdana"/>
                <a:ea typeface="Verdana"/>
                <a:cs typeface="Verdana"/>
                <a:sym typeface="Verdana"/>
              </a:rPr>
              <a:t>How does one grow? Through the scripture. As we better our lives daily through scriptural wisdom, David considers such as blessed in Psalm 1: 1, but knowledge of scripture is not enough. </a:t>
            </a:r>
            <a:endParaRPr sz="1800">
              <a:solidFill>
                <a:srgbClr val="D2034F"/>
              </a:solidFill>
              <a:latin typeface="Verdana"/>
              <a:ea typeface="Verdana"/>
              <a:cs typeface="Verdana"/>
              <a:sym typeface="Verdana"/>
            </a:endParaRPr>
          </a:p>
          <a:p>
            <a:pPr indent="0" lvl="0" marL="13970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a:p>
            <a:pPr indent="0" lvl="0" marL="139700" rtl="0" algn="l">
              <a:lnSpc>
                <a:spcPct val="115000"/>
              </a:lnSpc>
              <a:spcBef>
                <a:spcPts val="1100"/>
              </a:spcBef>
              <a:spcAft>
                <a:spcPts val="0"/>
              </a:spcAft>
              <a:buClr>
                <a:schemeClr val="dk1"/>
              </a:buClr>
              <a:buSzPts val="1100"/>
              <a:buFont typeface="Arial"/>
              <a:buNone/>
            </a:pPr>
            <a:r>
              <a:rPr lang="en" sz="1800">
                <a:solidFill>
                  <a:srgbClr val="D2034F"/>
                </a:solidFill>
                <a:latin typeface="Verdana"/>
                <a:ea typeface="Verdana"/>
                <a:cs typeface="Verdana"/>
                <a:sym typeface="Verdana"/>
              </a:rPr>
              <a:t>One way to grow is through the failures of others, such as David’s sin with Bathsheba</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i="1" sz="1800">
              <a:solidFill>
                <a:srgbClr val="D2034F"/>
              </a:solidFill>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115" name="Shape 115"/>
        <p:cNvGrpSpPr/>
        <p:nvPr/>
      </p:nvGrpSpPr>
      <p:grpSpPr>
        <a:xfrm>
          <a:off x="0" y="0"/>
          <a:ext cx="0" cy="0"/>
          <a:chOff x="0" y="0"/>
          <a:chExt cx="0" cy="0"/>
        </a:xfrm>
      </p:grpSpPr>
      <p:pic>
        <p:nvPicPr>
          <p:cNvPr id="116" name="Google Shape;116;p20"/>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117" name="Google Shape;117;p20"/>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18" name="Google Shape;118;p20"/>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20"/>
          <p:cNvSpPr txBox="1"/>
          <p:nvPr/>
        </p:nvSpPr>
        <p:spPr>
          <a:xfrm>
            <a:off x="-114275" y="1045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20"/>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139700" rtl="0" algn="l">
              <a:lnSpc>
                <a:spcPct val="115000"/>
              </a:lnSpc>
              <a:spcBef>
                <a:spcPts val="1100"/>
              </a:spcBef>
              <a:spcAft>
                <a:spcPts val="0"/>
              </a:spcAft>
              <a:buNone/>
            </a:pPr>
            <a:r>
              <a:rPr lang="en" sz="1800">
                <a:solidFill>
                  <a:srgbClr val="D2034F"/>
                </a:solidFill>
                <a:latin typeface="Verdana"/>
                <a:ea typeface="Verdana"/>
                <a:cs typeface="Verdana"/>
                <a:sym typeface="Verdana"/>
              </a:rPr>
              <a:t>Let’s consider another example of how our lives can be improved through scripture, Isaiah 11: 1-3</a:t>
            </a:r>
            <a:endParaRPr sz="1800">
              <a:solidFill>
                <a:srgbClr val="D2034F"/>
              </a:solidFill>
              <a:latin typeface="Verdana"/>
              <a:ea typeface="Verdana"/>
              <a:cs typeface="Verdana"/>
              <a:sym typeface="Verdana"/>
            </a:endParaRPr>
          </a:p>
          <a:p>
            <a:pPr indent="0" lvl="0" marL="13970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i="1" sz="1800">
              <a:solidFill>
                <a:srgbClr val="D2034F"/>
              </a:solidFill>
              <a:latin typeface="Verdana"/>
              <a:ea typeface="Verdana"/>
              <a:cs typeface="Verdana"/>
              <a:sym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124" name="Shape 124"/>
        <p:cNvGrpSpPr/>
        <p:nvPr/>
      </p:nvGrpSpPr>
      <p:grpSpPr>
        <a:xfrm>
          <a:off x="0" y="0"/>
          <a:ext cx="0" cy="0"/>
          <a:chOff x="0" y="0"/>
          <a:chExt cx="0" cy="0"/>
        </a:xfrm>
      </p:grpSpPr>
      <p:pic>
        <p:nvPicPr>
          <p:cNvPr id="125" name="Google Shape;125;p21"/>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126" name="Google Shape;126;p21"/>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27" name="Google Shape;127;p21"/>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21"/>
          <p:cNvSpPr txBox="1"/>
          <p:nvPr/>
        </p:nvSpPr>
        <p:spPr>
          <a:xfrm>
            <a:off x="-114275" y="1045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21"/>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There shall come forth a Rod from the stem of Jesse,</a:t>
            </a:r>
            <a:endParaRPr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And a Branch shall grow out of his roots.</a:t>
            </a:r>
            <a:endParaRPr b="1"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The Spirit of the Lord shall rest upon Him,</a:t>
            </a:r>
            <a:endParaRPr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The Spirit of wisdom and understanding,</a:t>
            </a:r>
            <a:endParaRPr i="1" sz="1800">
              <a:solidFill>
                <a:srgbClr val="D2034F"/>
              </a:solidFill>
              <a:latin typeface="Verdana"/>
              <a:ea typeface="Verdana"/>
              <a:cs typeface="Verdana"/>
              <a:sym typeface="Verdana"/>
            </a:endParaRPr>
          </a:p>
          <a:p>
            <a:pPr indent="0" lvl="0" marL="139700" rtl="0" algn="l">
              <a:lnSpc>
                <a:spcPct val="150000"/>
              </a:lnSpc>
              <a:spcBef>
                <a:spcPts val="1100"/>
              </a:spcBef>
              <a:spcAft>
                <a:spcPts val="0"/>
              </a:spcAft>
              <a:buNone/>
            </a:pPr>
            <a:r>
              <a:rPr i="1" lang="en" sz="1800">
                <a:solidFill>
                  <a:srgbClr val="D2034F"/>
                </a:solidFill>
                <a:latin typeface="Verdana"/>
                <a:ea typeface="Verdana"/>
                <a:cs typeface="Verdana"/>
                <a:sym typeface="Verdana"/>
              </a:rPr>
              <a:t>The Spirit of counsel and might,</a:t>
            </a:r>
            <a:endParaRPr i="1" sz="1800">
              <a:solidFill>
                <a:srgbClr val="D2034F"/>
              </a:solidFill>
              <a:latin typeface="Verdana"/>
              <a:ea typeface="Verdana"/>
              <a:cs typeface="Verdana"/>
              <a:sym typeface="Verdana"/>
            </a:endParaRPr>
          </a:p>
          <a:p>
            <a:pPr indent="0" lvl="0" marL="13970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a:p>
            <a:pPr indent="0" lvl="0" marL="13970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i="1" sz="1800">
              <a:solidFill>
                <a:srgbClr val="D2034F"/>
              </a:solidFill>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