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g5aecda2599_2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5aecda2599_2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8" name="Shape 138"/>
        <p:cNvGrpSpPr/>
        <p:nvPr/>
      </p:nvGrpSpPr>
      <p:grpSpPr>
        <a:xfrm>
          <a:off x="0" y="0"/>
          <a:ext cx="0" cy="0"/>
          <a:chOff x="0" y="0"/>
          <a:chExt cx="0" cy="0"/>
        </a:xfrm>
      </p:grpSpPr>
      <p:sp>
        <p:nvSpPr>
          <p:cNvPr id="139" name="Google Shape;139;g5aecda2599_2_1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5aecda2599_2_1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Google Shape;59;g5aecda2599_2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5aecda2599_2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Google Shape;68;g5aecda2599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5aecda2599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 name="Shape 76"/>
        <p:cNvGrpSpPr/>
        <p:nvPr/>
      </p:nvGrpSpPr>
      <p:grpSpPr>
        <a:xfrm>
          <a:off x="0" y="0"/>
          <a:ext cx="0" cy="0"/>
          <a:chOff x="0" y="0"/>
          <a:chExt cx="0" cy="0"/>
        </a:xfrm>
      </p:grpSpPr>
      <p:sp>
        <p:nvSpPr>
          <p:cNvPr id="77" name="Google Shape;77;g5aecda2599_2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5aecda2599_2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5" name="Shape 85"/>
        <p:cNvGrpSpPr/>
        <p:nvPr/>
      </p:nvGrpSpPr>
      <p:grpSpPr>
        <a:xfrm>
          <a:off x="0" y="0"/>
          <a:ext cx="0" cy="0"/>
          <a:chOff x="0" y="0"/>
          <a:chExt cx="0" cy="0"/>
        </a:xfrm>
      </p:grpSpPr>
      <p:sp>
        <p:nvSpPr>
          <p:cNvPr id="86" name="Google Shape;86;g5aecda2599_2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5aecda2599_2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Google Shape;95;g5aecda2599_2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5aecda2599_2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Google Shape;104;g5aecda2599_2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5aecda2599_2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Google Shape;113;g5aecda2599_2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5aecda2599_2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g5aecda2599_2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5aecda2599_2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2.jp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2.jp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0"/>
            <a:ext cx="9143997" cy="5143502"/>
          </a:xfrm>
          <a:prstGeom prst="rect">
            <a:avLst/>
          </a:prstGeom>
          <a:noFill/>
          <a:ln>
            <a:noFill/>
          </a:ln>
        </p:spPr>
      </p:pic>
      <p:sp>
        <p:nvSpPr>
          <p:cNvPr id="55" name="Google Shape;55;p13"/>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56" name="Google Shape;56;p13"/>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3"/>
          <p:cNvSpPr txBox="1"/>
          <p:nvPr/>
        </p:nvSpPr>
        <p:spPr>
          <a:xfrm>
            <a:off x="34825" y="52250"/>
            <a:ext cx="9144000" cy="1175700"/>
          </a:xfrm>
          <a:prstGeom prst="rect">
            <a:avLst/>
          </a:prstGeom>
          <a:noFill/>
          <a:ln>
            <a:noFill/>
          </a:ln>
        </p:spPr>
        <p:txBody>
          <a:bodyPr anchorCtr="0" anchor="t" bIns="91425" lIns="91425" spcFirstLastPara="1" rIns="91425" wrap="square" tIns="91425">
            <a:noAutofit/>
          </a:bodyPr>
          <a:lstStyle/>
          <a:p>
            <a:pPr indent="457200" lvl="0" marL="457200" rtl="0" algn="l">
              <a:spcBef>
                <a:spcPts val="0"/>
              </a:spcBef>
              <a:spcAft>
                <a:spcPts val="0"/>
              </a:spcAft>
              <a:buNone/>
            </a:pPr>
            <a:r>
              <a:rPr b="1" lang="en" sz="6000">
                <a:solidFill>
                  <a:srgbClr val="FF0000"/>
                </a:solidFill>
                <a:highlight>
                  <a:srgbClr val="C89B7B"/>
                </a:highlight>
                <a:latin typeface="Verdana"/>
                <a:ea typeface="Verdana"/>
                <a:cs typeface="Verdana"/>
                <a:sym typeface="Verdana"/>
              </a:rPr>
              <a:t>What Is</a:t>
            </a:r>
            <a:endParaRPr b="1" sz="6000">
              <a:solidFill>
                <a:srgbClr val="FF0000"/>
              </a:solidFill>
              <a:highlight>
                <a:srgbClr val="C89B7B"/>
              </a:highlight>
              <a:latin typeface="Verdana"/>
              <a:ea typeface="Verdana"/>
              <a:cs typeface="Verdana"/>
              <a:sym typeface="Verdan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822617"/>
        </a:solidFill>
      </p:bgPr>
    </p:bg>
    <p:spTree>
      <p:nvGrpSpPr>
        <p:cNvPr id="133" name="Shape 133"/>
        <p:cNvGrpSpPr/>
        <p:nvPr/>
      </p:nvGrpSpPr>
      <p:grpSpPr>
        <a:xfrm>
          <a:off x="0" y="0"/>
          <a:ext cx="0" cy="0"/>
          <a:chOff x="0" y="0"/>
          <a:chExt cx="0" cy="0"/>
        </a:xfrm>
      </p:grpSpPr>
      <p:pic>
        <p:nvPicPr>
          <p:cNvPr id="134" name="Google Shape;134;p22"/>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135" name="Google Shape;135;p22"/>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136" name="Google Shape;136;p22"/>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i="1" lang="en" sz="1800">
                <a:solidFill>
                  <a:srgbClr val="FFFF00"/>
                </a:solidFill>
                <a:latin typeface="Verdana"/>
                <a:ea typeface="Verdana"/>
                <a:cs typeface="Verdana"/>
                <a:sym typeface="Verdana"/>
              </a:rPr>
              <a:t>From the beginning of time until now, we see God’s love in His plan for salvation.</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Clr>
                <a:schemeClr val="dk1"/>
              </a:buClr>
              <a:buSzPts val="1100"/>
              <a:buFont typeface="Arial"/>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70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700"/>
              </a:spcAft>
              <a:buNone/>
            </a:pPr>
            <a:r>
              <a:t/>
            </a:r>
            <a:endParaRPr i="1" sz="1800">
              <a:solidFill>
                <a:srgbClr val="FFFF00"/>
              </a:solidFill>
              <a:latin typeface="Verdana"/>
              <a:ea typeface="Verdana"/>
              <a:cs typeface="Verdana"/>
              <a:sym typeface="Verdana"/>
            </a:endParaRPr>
          </a:p>
        </p:txBody>
      </p:sp>
      <p:pic>
        <p:nvPicPr>
          <p:cNvPr id="137" name="Google Shape;137;p22"/>
          <p:cNvPicPr preferRelativeResize="0"/>
          <p:nvPr/>
        </p:nvPicPr>
        <p:blipFill>
          <a:blip r:embed="rId4">
            <a:alphaModFix/>
          </a:blip>
          <a:stretch>
            <a:fillRect/>
          </a:stretch>
        </p:blipFill>
        <p:spPr>
          <a:xfrm>
            <a:off x="4572000" y="0"/>
            <a:ext cx="4712150" cy="51435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822617"/>
        </a:solidFill>
      </p:bgPr>
    </p:bg>
    <p:spTree>
      <p:nvGrpSpPr>
        <p:cNvPr id="141" name="Shape 141"/>
        <p:cNvGrpSpPr/>
        <p:nvPr/>
      </p:nvGrpSpPr>
      <p:grpSpPr>
        <a:xfrm>
          <a:off x="0" y="0"/>
          <a:ext cx="0" cy="0"/>
          <a:chOff x="0" y="0"/>
          <a:chExt cx="0" cy="0"/>
        </a:xfrm>
      </p:grpSpPr>
      <p:pic>
        <p:nvPicPr>
          <p:cNvPr id="142" name="Google Shape;142;p23"/>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143" name="Google Shape;143;p23"/>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144" name="Google Shape;144;p23"/>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i="1" lang="en" sz="1800">
                <a:solidFill>
                  <a:srgbClr val="FFFF00"/>
                </a:solidFill>
                <a:latin typeface="Verdana"/>
                <a:ea typeface="Verdana"/>
                <a:cs typeface="Verdana"/>
                <a:sym typeface="Verdana"/>
              </a:rPr>
              <a:t>From the beginning of time until now, we see God’s love in His plan for salvation.</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Clr>
                <a:schemeClr val="dk1"/>
              </a:buClr>
              <a:buSzPts val="1100"/>
              <a:buFont typeface="Arial"/>
              <a:buNone/>
            </a:pPr>
            <a:r>
              <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Clr>
                <a:schemeClr val="dk1"/>
              </a:buClr>
              <a:buSzPts val="1100"/>
              <a:buFont typeface="Arial"/>
              <a:buNone/>
            </a:pPr>
            <a:r>
              <a:rPr i="1" lang="en" sz="1800">
                <a:solidFill>
                  <a:srgbClr val="FFFF00"/>
                </a:solidFill>
                <a:latin typeface="Verdana"/>
                <a:ea typeface="Verdana"/>
                <a:cs typeface="Verdana"/>
                <a:sym typeface="Verdana"/>
              </a:rPr>
              <a:t>God’s wasn’t a fleeting emotion, it was a calculated decision. A decision that allows us to obey Him and be blessed with eternal life. </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Clr>
                <a:schemeClr val="dk1"/>
              </a:buClr>
              <a:buSzPts val="1100"/>
              <a:buFont typeface="Arial"/>
              <a:buNone/>
            </a:pPr>
            <a:r>
              <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Clr>
                <a:schemeClr val="dk1"/>
              </a:buClr>
              <a:buSzPts val="1100"/>
              <a:buFont typeface="Arial"/>
              <a:buNone/>
            </a:pPr>
            <a:r>
              <a:rPr i="1" lang="en" sz="1800">
                <a:solidFill>
                  <a:srgbClr val="FFFF00"/>
                </a:solidFill>
                <a:latin typeface="Verdana"/>
                <a:ea typeface="Verdana"/>
                <a:cs typeface="Verdana"/>
                <a:sym typeface="Verdana"/>
              </a:rPr>
              <a:t>That is love.</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Clr>
                <a:schemeClr val="dk1"/>
              </a:buClr>
              <a:buSzPts val="1100"/>
              <a:buFont typeface="Arial"/>
              <a:buNone/>
            </a:pPr>
            <a:r>
              <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Clr>
                <a:schemeClr val="dk1"/>
              </a:buClr>
              <a:buSzPts val="1100"/>
              <a:buFont typeface="Arial"/>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70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700"/>
              </a:spcAft>
              <a:buNone/>
            </a:pPr>
            <a:r>
              <a:t/>
            </a:r>
            <a:endParaRPr i="1" sz="1800">
              <a:solidFill>
                <a:srgbClr val="FFFF00"/>
              </a:solidFill>
              <a:latin typeface="Verdana"/>
              <a:ea typeface="Verdana"/>
              <a:cs typeface="Verdana"/>
              <a:sym typeface="Verdana"/>
            </a:endParaRPr>
          </a:p>
        </p:txBody>
      </p:sp>
      <p:pic>
        <p:nvPicPr>
          <p:cNvPr id="145" name="Google Shape;145;p23"/>
          <p:cNvPicPr preferRelativeResize="0"/>
          <p:nvPr/>
        </p:nvPicPr>
        <p:blipFill>
          <a:blip r:embed="rId4">
            <a:alphaModFix/>
          </a:blip>
          <a:stretch>
            <a:fillRect/>
          </a:stretch>
        </p:blipFill>
        <p:spPr>
          <a:xfrm>
            <a:off x="4572000" y="0"/>
            <a:ext cx="4712150" cy="51435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61" name="Shape 61"/>
        <p:cNvGrpSpPr/>
        <p:nvPr/>
      </p:nvGrpSpPr>
      <p:grpSpPr>
        <a:xfrm>
          <a:off x="0" y="0"/>
          <a:ext cx="0" cy="0"/>
          <a:chOff x="0" y="0"/>
          <a:chExt cx="0" cy="0"/>
        </a:xfrm>
      </p:grpSpPr>
      <p:pic>
        <p:nvPicPr>
          <p:cNvPr id="62" name="Google Shape;62;p14"/>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63" name="Google Shape;63;p14"/>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64" name="Google Shape;64;p14"/>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4"/>
          <p:cNvSpPr txBox="1"/>
          <p:nvPr/>
        </p:nvSpPr>
        <p:spPr>
          <a:xfrm>
            <a:off x="33300" y="1498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4"/>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D2034F"/>
                </a:solidFill>
                <a:latin typeface="Verdana"/>
                <a:ea typeface="Verdana"/>
                <a:cs typeface="Verdana"/>
                <a:sym typeface="Verdana"/>
              </a:rPr>
              <a:t>What does the bible say about love?</a:t>
            </a:r>
            <a:endParaRPr sz="1800">
              <a:solidFill>
                <a:srgbClr val="D2034F"/>
              </a:solidFill>
              <a:latin typeface="Verdana"/>
              <a:ea typeface="Verdana"/>
              <a:cs typeface="Verdana"/>
              <a:sym typeface="Verdan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70" name="Shape 70"/>
        <p:cNvGrpSpPr/>
        <p:nvPr/>
      </p:nvGrpSpPr>
      <p:grpSpPr>
        <a:xfrm>
          <a:off x="0" y="0"/>
          <a:ext cx="0" cy="0"/>
          <a:chOff x="0" y="0"/>
          <a:chExt cx="0" cy="0"/>
        </a:xfrm>
      </p:grpSpPr>
      <p:pic>
        <p:nvPicPr>
          <p:cNvPr id="71" name="Google Shape;71;p15"/>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72" name="Google Shape;72;p15"/>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73" name="Google Shape;73;p15"/>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5"/>
          <p:cNvSpPr txBox="1"/>
          <p:nvPr/>
        </p:nvSpPr>
        <p:spPr>
          <a:xfrm>
            <a:off x="33300" y="1498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5"/>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D2034F"/>
                </a:solidFill>
                <a:latin typeface="Verdana"/>
                <a:ea typeface="Verdana"/>
                <a:cs typeface="Verdana"/>
                <a:sym typeface="Verdana"/>
              </a:rPr>
              <a:t>What does the bible say about love?</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D2034F"/>
                </a:solidFill>
                <a:latin typeface="Verdana"/>
                <a:ea typeface="Verdana"/>
                <a:cs typeface="Verdana"/>
                <a:sym typeface="Verdana"/>
              </a:rPr>
              <a:t>First, let’s consider God’s love. Unlike human love, God won’t “fall out” of love with us just because He’s not happy, or bored.</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Clr>
                <a:schemeClr val="dk1"/>
              </a:buClr>
              <a:buSzPts val="1100"/>
              <a:buFont typeface="Arial"/>
              <a:buNone/>
            </a:pPr>
            <a:r>
              <a:t/>
            </a:r>
            <a:endParaRPr sz="1800">
              <a:solidFill>
                <a:srgbClr val="D2034F"/>
              </a:solidFill>
              <a:latin typeface="Verdana"/>
              <a:ea typeface="Verdana"/>
              <a:cs typeface="Verdana"/>
              <a:sym typeface="Verdan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79" name="Shape 79"/>
        <p:cNvGrpSpPr/>
        <p:nvPr/>
      </p:nvGrpSpPr>
      <p:grpSpPr>
        <a:xfrm>
          <a:off x="0" y="0"/>
          <a:ext cx="0" cy="0"/>
          <a:chOff x="0" y="0"/>
          <a:chExt cx="0" cy="0"/>
        </a:xfrm>
      </p:grpSpPr>
      <p:pic>
        <p:nvPicPr>
          <p:cNvPr id="80" name="Google Shape;80;p16"/>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81" name="Google Shape;81;p16"/>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82" name="Google Shape;82;p16"/>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16"/>
          <p:cNvSpPr txBox="1"/>
          <p:nvPr/>
        </p:nvSpPr>
        <p:spPr>
          <a:xfrm>
            <a:off x="33300" y="1498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6"/>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D2034F"/>
                </a:solidFill>
                <a:latin typeface="Verdana"/>
                <a:ea typeface="Verdana"/>
                <a:cs typeface="Verdana"/>
                <a:sym typeface="Verdana"/>
              </a:rPr>
              <a:t>What does the bible say about love?</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D2034F"/>
                </a:solidFill>
                <a:latin typeface="Verdana"/>
                <a:ea typeface="Verdana"/>
                <a:cs typeface="Verdana"/>
                <a:sym typeface="Verdana"/>
              </a:rPr>
              <a:t>First, let’s consider God’s love. Unlike human love, God won’t “fall out” of love with us just because He’s not happy, or bored.</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D2034F"/>
                </a:solidFill>
                <a:latin typeface="Verdana"/>
                <a:ea typeface="Verdana"/>
                <a:cs typeface="Verdana"/>
                <a:sym typeface="Verdana"/>
              </a:rPr>
              <a:t>His is a forgiving love, one of patience and not of hypocrisy or selfishness</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D2034F"/>
                </a:solidFill>
                <a:latin typeface="Verdana"/>
                <a:ea typeface="Verdana"/>
                <a:cs typeface="Verdana"/>
                <a:sym typeface="Verdana"/>
              </a:rPr>
              <a:t>Jeremiah 29: 10-14</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D2034F"/>
              </a:solidFill>
              <a:latin typeface="Verdana"/>
              <a:ea typeface="Verdana"/>
              <a:cs typeface="Verdana"/>
              <a:sym typeface="Verdan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88" name="Shape 88"/>
        <p:cNvGrpSpPr/>
        <p:nvPr/>
      </p:nvGrpSpPr>
      <p:grpSpPr>
        <a:xfrm>
          <a:off x="0" y="0"/>
          <a:ext cx="0" cy="0"/>
          <a:chOff x="0" y="0"/>
          <a:chExt cx="0" cy="0"/>
        </a:xfrm>
      </p:grpSpPr>
      <p:pic>
        <p:nvPicPr>
          <p:cNvPr id="89" name="Google Shape;89;p17"/>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90" name="Google Shape;90;p17"/>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91" name="Google Shape;91;p17"/>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7"/>
          <p:cNvSpPr txBox="1"/>
          <p:nvPr/>
        </p:nvSpPr>
        <p:spPr>
          <a:xfrm>
            <a:off x="33300" y="1498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17"/>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i="1" lang="en" sz="1800">
                <a:solidFill>
                  <a:srgbClr val="D2034F"/>
                </a:solidFill>
                <a:latin typeface="Verdana"/>
                <a:ea typeface="Verdana"/>
                <a:cs typeface="Verdana"/>
                <a:sym typeface="Verdana"/>
              </a:rPr>
              <a:t> For thus says the Lord: After seventy years are completed at Babylon, I will visit you and perform My good word toward you, and cause you to return to this place. For I know the thoughts that I think toward you, says the Lord, thoughts of peace and not of evil, to give you a future and a hope. </a:t>
            </a:r>
            <a:endParaRPr i="1"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333333"/>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D2034F"/>
              </a:solidFill>
              <a:latin typeface="Verdana"/>
              <a:ea typeface="Verdana"/>
              <a:cs typeface="Verdana"/>
              <a:sym typeface="Verdan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97" name="Shape 97"/>
        <p:cNvGrpSpPr/>
        <p:nvPr/>
      </p:nvGrpSpPr>
      <p:grpSpPr>
        <a:xfrm>
          <a:off x="0" y="0"/>
          <a:ext cx="0" cy="0"/>
          <a:chOff x="0" y="0"/>
          <a:chExt cx="0" cy="0"/>
        </a:xfrm>
      </p:grpSpPr>
      <p:pic>
        <p:nvPicPr>
          <p:cNvPr id="98" name="Google Shape;98;p18"/>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99" name="Google Shape;99;p18"/>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100" name="Google Shape;100;p18"/>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18"/>
          <p:cNvSpPr txBox="1"/>
          <p:nvPr/>
        </p:nvSpPr>
        <p:spPr>
          <a:xfrm>
            <a:off x="33300" y="1498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8"/>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i="1" lang="en" sz="1800">
                <a:solidFill>
                  <a:srgbClr val="D2034F"/>
                </a:solidFill>
                <a:latin typeface="Verdana"/>
                <a:ea typeface="Verdana"/>
                <a:cs typeface="Verdana"/>
                <a:sym typeface="Verdana"/>
              </a:rPr>
              <a:t>Then you will call upon Me and go and pray to Me, and I will listen to you.  And you will seek Me and find Me, when you search for Me with all your heart.  I will be found by you, says the Lord, and I will bring you back from your captivity;</a:t>
            </a:r>
            <a:endParaRPr i="1"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rPr i="1" lang="en" sz="1800">
                <a:solidFill>
                  <a:srgbClr val="D2034F"/>
                </a:solidFill>
                <a:latin typeface="Verdana"/>
                <a:ea typeface="Verdana"/>
                <a:cs typeface="Verdana"/>
                <a:sym typeface="Verdana"/>
              </a:rPr>
              <a:t> I will gather you from all the nations and from all the places where I have driven you, says the Lord, and I will bring you to the place from which I cause you to be carried away captive. </a:t>
            </a:r>
            <a:endParaRPr i="1"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D2034F"/>
              </a:solidFill>
              <a:latin typeface="Verdana"/>
              <a:ea typeface="Verdana"/>
              <a:cs typeface="Verdana"/>
              <a:sym typeface="Verdan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106" name="Shape 106"/>
        <p:cNvGrpSpPr/>
        <p:nvPr/>
      </p:nvGrpSpPr>
      <p:grpSpPr>
        <a:xfrm>
          <a:off x="0" y="0"/>
          <a:ext cx="0" cy="0"/>
          <a:chOff x="0" y="0"/>
          <a:chExt cx="0" cy="0"/>
        </a:xfrm>
      </p:grpSpPr>
      <p:pic>
        <p:nvPicPr>
          <p:cNvPr id="107" name="Google Shape;107;p19"/>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108" name="Google Shape;108;p19"/>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109" name="Google Shape;109;p19"/>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9"/>
          <p:cNvSpPr txBox="1"/>
          <p:nvPr/>
        </p:nvSpPr>
        <p:spPr>
          <a:xfrm>
            <a:off x="33300" y="1498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9"/>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D2034F"/>
                </a:solidFill>
                <a:latin typeface="Verdana"/>
                <a:ea typeface="Verdana"/>
                <a:cs typeface="Verdana"/>
                <a:sym typeface="Verdana"/>
              </a:rPr>
              <a:t>Israel continues to turn its back on God, who remembers His own people, and allowed repeatedly for them to return to Him. Why? Because God keeps His promises. To them then and to us today</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rPr i="1" lang="en" sz="1800">
                <a:solidFill>
                  <a:srgbClr val="D2034F"/>
                </a:solidFill>
                <a:latin typeface="Verdana"/>
                <a:ea typeface="Verdana"/>
                <a:cs typeface="Verdana"/>
                <a:sym typeface="Verdana"/>
              </a:rPr>
              <a:t>1 John 4: 7-12</a:t>
            </a:r>
            <a:endParaRPr i="1" sz="1800">
              <a:solidFill>
                <a:srgbClr val="D2034F"/>
              </a:solidFill>
              <a:latin typeface="Verdana"/>
              <a:ea typeface="Verdana"/>
              <a:cs typeface="Verdana"/>
              <a:sym typeface="Verdan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115" name="Shape 115"/>
        <p:cNvGrpSpPr/>
        <p:nvPr/>
      </p:nvGrpSpPr>
      <p:grpSpPr>
        <a:xfrm>
          <a:off x="0" y="0"/>
          <a:ext cx="0" cy="0"/>
          <a:chOff x="0" y="0"/>
          <a:chExt cx="0" cy="0"/>
        </a:xfrm>
      </p:grpSpPr>
      <p:pic>
        <p:nvPicPr>
          <p:cNvPr id="116" name="Google Shape;116;p20"/>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117" name="Google Shape;117;p20"/>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118" name="Google Shape;118;p20"/>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20"/>
          <p:cNvSpPr txBox="1"/>
          <p:nvPr/>
        </p:nvSpPr>
        <p:spPr>
          <a:xfrm>
            <a:off x="33300" y="1498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20"/>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i="1" lang="en" sz="1800">
                <a:solidFill>
                  <a:srgbClr val="D2034F"/>
                </a:solidFill>
                <a:latin typeface="Verdana"/>
                <a:ea typeface="Verdana"/>
                <a:cs typeface="Verdana"/>
                <a:sym typeface="Verdana"/>
              </a:rPr>
              <a:t>Beloved, let us love one another, </a:t>
            </a:r>
            <a:r>
              <a:rPr b="1" i="1" lang="en" sz="1800">
                <a:solidFill>
                  <a:srgbClr val="D2034F"/>
                </a:solidFill>
                <a:latin typeface="Verdana"/>
                <a:ea typeface="Verdana"/>
                <a:cs typeface="Verdana"/>
                <a:sym typeface="Verdana"/>
              </a:rPr>
              <a:t>for love is of God</a:t>
            </a:r>
            <a:r>
              <a:rPr i="1" lang="en" sz="1800">
                <a:solidFill>
                  <a:srgbClr val="D2034F"/>
                </a:solidFill>
                <a:latin typeface="Verdana"/>
                <a:ea typeface="Verdana"/>
                <a:cs typeface="Verdana"/>
                <a:sym typeface="Verdana"/>
              </a:rPr>
              <a:t>; and everyone who loves is born of God and knows God. He who does not love does not know God, </a:t>
            </a:r>
            <a:r>
              <a:rPr b="1" i="1" lang="en" sz="1800">
                <a:solidFill>
                  <a:srgbClr val="D2034F"/>
                </a:solidFill>
                <a:latin typeface="Verdana"/>
                <a:ea typeface="Verdana"/>
                <a:cs typeface="Verdana"/>
                <a:sym typeface="Verdana"/>
              </a:rPr>
              <a:t>for God is love.</a:t>
            </a:r>
            <a:r>
              <a:rPr i="1" lang="en" sz="1800">
                <a:solidFill>
                  <a:srgbClr val="D2034F"/>
                </a:solidFill>
                <a:latin typeface="Verdana"/>
                <a:ea typeface="Verdana"/>
                <a:cs typeface="Verdana"/>
                <a:sym typeface="Verdana"/>
              </a:rPr>
              <a:t> </a:t>
            </a:r>
            <a:r>
              <a:rPr b="1" i="1" lang="en" sz="1800">
                <a:solidFill>
                  <a:srgbClr val="D2034F"/>
                </a:solidFill>
                <a:latin typeface="Verdana"/>
                <a:ea typeface="Verdana"/>
                <a:cs typeface="Verdana"/>
                <a:sym typeface="Verdana"/>
              </a:rPr>
              <a:t> In this the love of God was manifested toward us, </a:t>
            </a:r>
            <a:r>
              <a:rPr i="1" lang="en" sz="1800">
                <a:solidFill>
                  <a:srgbClr val="D2034F"/>
                </a:solidFill>
                <a:latin typeface="Verdana"/>
                <a:ea typeface="Verdana"/>
                <a:cs typeface="Verdana"/>
                <a:sym typeface="Verdana"/>
              </a:rPr>
              <a:t>that God has sent His only begotten Son into the world, that we might live through Him.  </a:t>
            </a:r>
            <a:endParaRPr sz="1800">
              <a:solidFill>
                <a:srgbClr val="D2034F"/>
              </a:solidFill>
              <a:latin typeface="Verdana"/>
              <a:ea typeface="Verdana"/>
              <a:cs typeface="Verdana"/>
              <a:sym typeface="Verdan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124" name="Shape 124"/>
        <p:cNvGrpSpPr/>
        <p:nvPr/>
      </p:nvGrpSpPr>
      <p:grpSpPr>
        <a:xfrm>
          <a:off x="0" y="0"/>
          <a:ext cx="0" cy="0"/>
          <a:chOff x="0" y="0"/>
          <a:chExt cx="0" cy="0"/>
        </a:xfrm>
      </p:grpSpPr>
      <p:pic>
        <p:nvPicPr>
          <p:cNvPr id="125" name="Google Shape;125;p21"/>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126" name="Google Shape;126;p21"/>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127" name="Google Shape;127;p21"/>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21"/>
          <p:cNvSpPr txBox="1"/>
          <p:nvPr/>
        </p:nvSpPr>
        <p:spPr>
          <a:xfrm>
            <a:off x="33300" y="1498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21"/>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i="1" lang="en" sz="1800">
                <a:solidFill>
                  <a:srgbClr val="D2034F"/>
                </a:solidFill>
                <a:latin typeface="Verdana"/>
                <a:ea typeface="Verdana"/>
                <a:cs typeface="Verdana"/>
                <a:sym typeface="Verdana"/>
              </a:rPr>
              <a:t>In this is love, not that we loved God, but that He loved us and sent His Son to be the propitiation for our sins.  </a:t>
            </a:r>
            <a:r>
              <a:rPr b="1" i="1" lang="en" sz="1800">
                <a:solidFill>
                  <a:srgbClr val="D2034F"/>
                </a:solidFill>
                <a:latin typeface="Verdana"/>
                <a:ea typeface="Verdana"/>
                <a:cs typeface="Verdana"/>
                <a:sym typeface="Verdana"/>
              </a:rPr>
              <a:t>Beloved, if God so loved us, we also ought to love one another.</a:t>
            </a:r>
            <a:endParaRPr b="1" i="1"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rPr i="1" lang="en" sz="1800">
                <a:solidFill>
                  <a:srgbClr val="D2034F"/>
                </a:solidFill>
                <a:latin typeface="Verdana"/>
                <a:ea typeface="Verdana"/>
                <a:cs typeface="Verdana"/>
                <a:sym typeface="Verdana"/>
              </a:rPr>
              <a:t> No one has seen God at any time. If we love one another, God abides in us, </a:t>
            </a:r>
            <a:r>
              <a:rPr b="1" i="1" lang="en" sz="1800">
                <a:solidFill>
                  <a:srgbClr val="D2034F"/>
                </a:solidFill>
                <a:latin typeface="Verdana"/>
                <a:ea typeface="Verdana"/>
                <a:cs typeface="Verdana"/>
                <a:sym typeface="Verdana"/>
              </a:rPr>
              <a:t>and His love has been perfected in us.</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D2034F"/>
              </a:solidFill>
              <a:latin typeface="Verdana"/>
              <a:ea typeface="Verdana"/>
              <a:cs typeface="Verdana"/>
              <a:sym typeface="Verdana"/>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