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a1447da8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a1447da8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a1447da8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a1447da8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a1447da8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a1447da8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a1447da8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a1447da8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a1447da8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a1447da8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a1447da8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a1447da8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a1447da8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a1447da8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a1447da8c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5a1447da8c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a1447da8c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a1447da8c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a1447da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a1447da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a1447da8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a1447da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a1447da8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a1447da8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a1447da8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a1447da8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a1447da8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a1447da8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a1447da8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a1447da8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a1447da8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a1447da8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a1447da8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a1447da8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476250" y="1972703"/>
            <a:ext cx="8191482" cy="119774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FF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00"/>
                </a:solidFill>
                <a:latin typeface="Arial"/>
              </a:rPr>
              <a:t>Brotherly Love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Brotherly love should be one of sincerity. There should never be “I did X so I love you more than Y” said in the congregation or out of it. The reason I [and hopefully all] godly preachers preach is for the benefit of the congregation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However that doesn’t make me better than anyone else attending, nor does it make me extra well-pleasing to the Lord. We either are or aren’t, and the goal of a preacher is to make all those listening live lives well pleasing to the Lord.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There are a lot of benefits provided to those who practice brotherly love. Here are just a few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There are a lot of benefits provided to those who practice brotherly love. Here are just a few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It allows us to encourage each other both toward growth as well as toward continual worship of God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Hebrews 10: 24-25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And let us consider one another in order to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stir up love and good works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not forsaking the assembling of ourselves together, as is the manner of some, but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exhorting one another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, and so much the more as you see the Day approaching.</a:t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There are a lot of benefits provided to those who practice brotherly love. Here are just a few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It gives us the opportunity to save ourselves from stumbling 1 John 2: 9-11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 who says he is in the light, and hates his brother, is in darkness until now. 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 who loves his brother abides in the light, and there is no cause for stumbling in him.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But he who hates his brother is in darkness and walks in darkness, and does not know where he is going, because the darkness has blinded his eyes.</a:t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8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There are a lot of benefits provided to those who practice brotherly love. Here are just a few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Furthermore, by our brotherly love, we have a unique chance to accomplish what’s found in James 5: 19-20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b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Brethren, if anyone among you wanders from the truth, and someone turns him back,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let him know that he who turns a sinner from the error of his way will save a soul from death and cover a multitude of sins.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22617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0"/>
            <a:ext cx="4572003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9"/>
          <p:cNvSpPr txBox="1"/>
          <p:nvPr/>
        </p:nvSpPr>
        <p:spPr>
          <a:xfrm>
            <a:off x="2519275" y="1973425"/>
            <a:ext cx="7356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FF0000"/>
              </a:solidFill>
              <a:highlight>
                <a:srgbClr val="0B5394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1" name="Google Shape;171;p39"/>
          <p:cNvSpPr txBox="1"/>
          <p:nvPr/>
        </p:nvSpPr>
        <p:spPr>
          <a:xfrm>
            <a:off x="0" y="84000"/>
            <a:ext cx="45720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It’s important to pay attention to your own spiritual growth and effort in living a godly life, however it’s also important to consider the growth and godliness of those in the brethren.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2" name="Google Shape;172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0"/>
            <a:ext cx="4712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22617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0"/>
            <a:ext cx="4572003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40"/>
          <p:cNvSpPr txBox="1"/>
          <p:nvPr/>
        </p:nvSpPr>
        <p:spPr>
          <a:xfrm>
            <a:off x="2519275" y="1973425"/>
            <a:ext cx="7356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FF0000"/>
              </a:solidFill>
              <a:highlight>
                <a:srgbClr val="0B5394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Google Shape;179;p40"/>
          <p:cNvSpPr txBox="1"/>
          <p:nvPr/>
        </p:nvSpPr>
        <p:spPr>
          <a:xfrm>
            <a:off x="0" y="84000"/>
            <a:ext cx="45720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It’s important to pay attention to your own spiritual growth and effort in living a godly life, however it’s also important to consider the growth and godliness of those in the brethren.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While that is one of the expectations of elders [Acts 20:28] we should not shirk our responsibility to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do good especially to those of the household of faith,</a:t>
            </a: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Galatians 6: 10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0" name="Google Shape;180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0"/>
            <a:ext cx="4712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22617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0"/>
            <a:ext cx="4572003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41"/>
          <p:cNvSpPr txBox="1"/>
          <p:nvPr/>
        </p:nvSpPr>
        <p:spPr>
          <a:xfrm>
            <a:off x="2519275" y="1973425"/>
            <a:ext cx="7356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FF0000"/>
              </a:solidFill>
              <a:highlight>
                <a:srgbClr val="0B5394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41"/>
          <p:cNvSpPr txBox="1"/>
          <p:nvPr/>
        </p:nvSpPr>
        <p:spPr>
          <a:xfrm>
            <a:off x="0" y="84000"/>
            <a:ext cx="45720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 all need encouragement and love from time to time, let us never forget this in our endeavor for the faith, else we may not be so freely loving.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8" name="Google Shape;188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0"/>
            <a:ext cx="4712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22617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3" y="0"/>
            <a:ext cx="4572003" cy="5143502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42"/>
          <p:cNvSpPr txBox="1"/>
          <p:nvPr/>
        </p:nvSpPr>
        <p:spPr>
          <a:xfrm>
            <a:off x="2519275" y="1973425"/>
            <a:ext cx="7356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rgbClr val="FF0000"/>
              </a:solidFill>
              <a:highlight>
                <a:srgbClr val="0B5394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5" name="Google Shape;195;p42"/>
          <p:cNvSpPr txBox="1"/>
          <p:nvPr/>
        </p:nvSpPr>
        <p:spPr>
          <a:xfrm>
            <a:off x="0" y="84000"/>
            <a:ext cx="45720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 all need encouragement and love from time to time, let us never forget this in our endeavor for the faith, else we may not be so freely loving.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Our next series of messages will complete this series with love, and we will be looking at love a bit differently than we have the others.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Thank you for your attention.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t/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6" name="Google Shape;196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0"/>
            <a:ext cx="4712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We’ve discussed how one should live to be useful as a Christian so today we will focus on how to apply that to your brethren. We know this as brotherly kindness, or as it’s literally defined by strong’s interlinear concordance: “the love of brothers, brotherly love” or “the love of Christian brethren” The word in Greek is “Philadelphia”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We’ve discussed how one should live to be useful as a Christian so today we will focus on how to apply that to your brethren. We know this as brotherly kindness, or as it’s literally defined by strong’s interlinear concordance: “the love of brothers, brotherly love” or “the love of Christian brethren” The word in Greek is “Philadelphia”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Due to this, going forward, I will refer to this as “brotherly love”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We’ve discussed how one should live to be useful as a Christian so today we will focus on how to apply that to your brethren. We know this as brotherly kindness, or as it’s literally defined by strong’s interlinear concordance: “the love of brothers, brotherly love” or “the love of Christian brethren” The word in Greek is “Philadelphia”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Due to this, going forward, I will refer to this as “brotherly love”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Jesus, shortly after washing His disciples’ feet and warning of His betrayer says, as found in John 13: 34-35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We’ve discussed how one should live to be useful as a Christian so today we will focus on how to apply that to your brethren. We know this as brotherly kindness, or as it’s literally defined by strong’s interlinear concordance: “the love of brothers, brotherly love” or “the love of Christian brethren” The word in Greek is “Philadelphia”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Due to this, going forward, I will refer to this as “brotherly love”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Jesus, shortly after washing His disciples’ feet and warning of His betrayer says, as found in John 13: 34-35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A new commandment I give to you, that you love one another; as I have loved you, that you also love one another. 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By this all will know that you are My disciples, if you have love for one another.”</a:t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0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 knew He would be with the apostles for just a little while longer and they would need to love each other, to rely on each other, especially considering the hardships they would face after Jesus’ death.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1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 knew He would be with the apostles for just a little while longer and they would need to love each other, to rely on each other, especially considering the hardships they would face after Jesus’ death.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Now this is not just a command given to the apostles, Paul in Romans 12 tells of how we are to serve God so we can be holy, and acceptable to God. In verses 9-11 he continues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2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He knew He would be with the apostles for just a little while longer and they would need to love each other, to rely on each other, especially considering the hardships they would face after Jesus’ death.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Now this is not just a command given to the apostles, Paul in Romans 12 tells of how we are to serve God so we can be holy, and acceptable to God. In verses 9-11 he continues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Let love be without hypocrisy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. Abhor what is evil. Cling to what is good. 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Be kindly affectionate to one another with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brotherly love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, in honor </a:t>
            </a:r>
            <a:r>
              <a:rPr b="1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giving preference to one another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; </a:t>
            </a:r>
            <a:r>
              <a:rPr b="1" baseline="30000"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i="1"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not lagging in diligence, fervent in spirit, serving the Lord; </a:t>
            </a:r>
            <a:endParaRPr i="1"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3"/>
          <p:cNvSpPr txBox="1"/>
          <p:nvPr/>
        </p:nvSpPr>
        <p:spPr>
          <a:xfrm>
            <a:off x="0" y="104950"/>
            <a:ext cx="90273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Brotherly love should be one of sincerity. There should never be “I did X so I love you more than Y” said in the congregation or out of it. The reason I [and hopefully all] godly preachers preach is for the benefit of the congregation</a:t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